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media/image2.jpeg" ContentType="image/jpeg"/>
  <Override PartName="/ppt/media/image3.jpeg" ContentType="image/jpeg"/>
  <Override PartName="/ppt/theme/theme2.xml" ContentType="application/vnd.openxmlformats-officedocument.theme+xml"/>
  <Override PartName="/ppt/media/image4.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n" i="off">
        <a:fontRef idx="minor">
          <a:srgbClr val="7B867F">
            <a:alpha val="92000"/>
          </a:srgbClr>
        </a:fontRef>
        <a:srgbClr val="7B867F">
          <a:alpha val="92000"/>
        </a:srgbClr>
      </a:tcTxStyle>
      <a:tcStyle>
        <a:tcBdr>
          <a:left>
            <a:ln w="12700" cap="flat">
              <a:solidFill>
                <a:srgbClr val="79A0AF">
                  <a:alpha val="50000"/>
                </a:srgbClr>
              </a:solidFill>
              <a:prstDash val="solid"/>
              <a:miter lim="400000"/>
            </a:ln>
          </a:left>
          <a:right>
            <a:ln w="12700" cap="flat">
              <a:solidFill>
                <a:srgbClr val="79A0AF">
                  <a:alpha val="50000"/>
                </a:srgbClr>
              </a:solidFill>
              <a:prstDash val="solid"/>
              <a:miter lim="400000"/>
            </a:ln>
          </a:right>
          <a:top>
            <a:ln w="12700" cap="flat">
              <a:solidFill>
                <a:srgbClr val="79A0AF">
                  <a:alpha val="50000"/>
                </a:srgbClr>
              </a:solidFill>
              <a:prstDash val="solid"/>
              <a:miter lim="400000"/>
            </a:ln>
          </a:top>
          <a:bottom>
            <a:ln w="12700" cap="flat">
              <a:solidFill>
                <a:srgbClr val="79A0AF">
                  <a:alpha val="50000"/>
                </a:srgbClr>
              </a:solidFill>
              <a:prstDash val="solid"/>
              <a:miter lim="400000"/>
            </a:ln>
          </a:bottom>
          <a:insideH>
            <a:ln w="12700" cap="flat">
              <a:solidFill>
                <a:srgbClr val="79A0AF">
                  <a:alpha val="50000"/>
                </a:srgbClr>
              </a:solidFill>
              <a:prstDash val="solid"/>
              <a:miter lim="400000"/>
            </a:ln>
          </a:insideH>
          <a:insideV>
            <a:ln w="12700" cap="flat">
              <a:solidFill>
                <a:srgbClr val="79A0AF">
                  <a:alpha val="50000"/>
                </a:srgbClr>
              </a:solidFill>
              <a:prstDash val="solid"/>
              <a:miter lim="400000"/>
            </a:ln>
          </a:insideV>
        </a:tcBdr>
        <a:fill>
          <a:noFill/>
        </a:fill>
      </a:tcStyle>
    </a:wholeTbl>
    <a:band2H>
      <a:tcTxStyle b="def" i="def"/>
      <a:tcStyle>
        <a:tcBdr/>
        <a:fill>
          <a:solidFill>
            <a:srgbClr val="BFC0B3">
              <a:alpha val="30000"/>
            </a:srgbClr>
          </a:solidFill>
        </a:fill>
      </a:tcStyle>
    </a:band2H>
    <a:firstCol>
      <a:tcTxStyle b="on" i="off">
        <a:fontRef idx="minor">
          <a:srgbClr val="F5F5EA"/>
        </a:fontRef>
        <a:srgbClr val="F5F5EA"/>
      </a:tcTxStyle>
      <a:tcStyle>
        <a:tcBdr>
          <a:left>
            <a:ln w="12700" cap="flat">
              <a:solidFill>
                <a:srgbClr val="79A0AF">
                  <a:alpha val="50000"/>
                </a:srgbClr>
              </a:solidFill>
              <a:prstDash val="solid"/>
              <a:miter lim="400000"/>
            </a:ln>
          </a:left>
          <a:right>
            <a:ln w="12700" cap="flat">
              <a:solidFill>
                <a:srgbClr val="79A0AF">
                  <a:alpha val="50000"/>
                </a:srgbClr>
              </a:solidFill>
              <a:prstDash val="solid"/>
              <a:miter lim="400000"/>
            </a:ln>
          </a:right>
          <a:top>
            <a:ln w="12700" cap="flat">
              <a:solidFill>
                <a:srgbClr val="79A0AF">
                  <a:alpha val="50000"/>
                </a:srgbClr>
              </a:solidFill>
              <a:prstDash val="solid"/>
              <a:miter lim="400000"/>
            </a:ln>
          </a:top>
          <a:bottom>
            <a:ln w="12700" cap="flat">
              <a:solidFill>
                <a:srgbClr val="79A0AF">
                  <a:alpha val="50000"/>
                </a:srgbClr>
              </a:solidFill>
              <a:prstDash val="solid"/>
              <a:miter lim="400000"/>
            </a:ln>
          </a:bottom>
          <a:insideH>
            <a:ln w="12700" cap="flat">
              <a:solidFill>
                <a:srgbClr val="79A0AF">
                  <a:alpha val="50000"/>
                </a:srgbClr>
              </a:solidFill>
              <a:prstDash val="solid"/>
              <a:miter lim="400000"/>
            </a:ln>
          </a:insideH>
          <a:insideV>
            <a:ln w="12700" cap="flat">
              <a:solidFill>
                <a:srgbClr val="79A0AF">
                  <a:alpha val="50000"/>
                </a:srgbClr>
              </a:solidFill>
              <a:prstDash val="solid"/>
              <a:miter lim="400000"/>
            </a:ln>
          </a:insideV>
        </a:tcBdr>
        <a:fill>
          <a:noFill/>
        </a:fill>
      </a:tcStyle>
    </a:firstCol>
    <a:lastRow>
      <a:tcTxStyle b="on" i="off">
        <a:fontRef idx="minor">
          <a:srgbClr val="7B867F">
            <a:alpha val="92000"/>
          </a:srgbClr>
        </a:fontRef>
        <a:srgbClr val="7B867F">
          <a:alpha val="92000"/>
        </a:srgbClr>
      </a:tcTxStyle>
      <a:tcStyle>
        <a:tcBdr>
          <a:left>
            <a:ln w="12700" cap="flat">
              <a:solidFill>
                <a:srgbClr val="79A0AF">
                  <a:alpha val="50000"/>
                </a:srgbClr>
              </a:solidFill>
              <a:prstDash val="solid"/>
              <a:miter lim="400000"/>
            </a:ln>
          </a:left>
          <a:right>
            <a:ln w="12700" cap="flat">
              <a:solidFill>
                <a:srgbClr val="79A0AF">
                  <a:alpha val="50000"/>
                </a:srgbClr>
              </a:solidFill>
              <a:prstDash val="solid"/>
              <a:miter lim="400000"/>
            </a:ln>
          </a:right>
          <a:top>
            <a:ln w="25400" cap="flat">
              <a:solidFill>
                <a:srgbClr val="79A0AF">
                  <a:alpha val="50000"/>
                </a:srgbClr>
              </a:solidFill>
              <a:prstDash val="solid"/>
              <a:miter lim="400000"/>
            </a:ln>
          </a:top>
          <a:bottom>
            <a:ln w="12700" cap="flat">
              <a:solidFill>
                <a:srgbClr val="79A0AF">
                  <a:alpha val="50000"/>
                </a:srgbClr>
              </a:solidFill>
              <a:prstDash val="solid"/>
              <a:miter lim="400000"/>
            </a:ln>
          </a:bottom>
          <a:insideH>
            <a:ln w="12700" cap="flat">
              <a:solidFill>
                <a:srgbClr val="79A0AF">
                  <a:alpha val="50000"/>
                </a:srgbClr>
              </a:solidFill>
              <a:prstDash val="solid"/>
              <a:miter lim="400000"/>
            </a:ln>
          </a:insideH>
          <a:insideV>
            <a:ln w="12700" cap="flat">
              <a:solidFill>
                <a:srgbClr val="79A0AF">
                  <a:alpha val="50000"/>
                </a:srgbClr>
              </a:solidFill>
              <a:prstDash val="solid"/>
              <a:miter lim="400000"/>
            </a:ln>
          </a:insideV>
        </a:tcBdr>
        <a:fill>
          <a:noFill/>
        </a:fill>
      </a:tcStyle>
    </a:lastRow>
    <a:firstRow>
      <a:tcTxStyle b="on" i="off">
        <a:fontRef idx="minor">
          <a:srgbClr val="F5F5EA"/>
        </a:fontRef>
        <a:srgbClr val="F5F5EA"/>
      </a:tcTxStyle>
      <a:tcStyle>
        <a:tcBdr>
          <a:left>
            <a:ln w="12700" cap="flat">
              <a:solidFill>
                <a:srgbClr val="79A0AF">
                  <a:alpha val="50000"/>
                </a:srgbClr>
              </a:solidFill>
              <a:prstDash val="solid"/>
              <a:miter lim="400000"/>
            </a:ln>
          </a:left>
          <a:right>
            <a:ln w="12700" cap="flat">
              <a:solidFill>
                <a:srgbClr val="79A0AF">
                  <a:alpha val="50000"/>
                </a:srgbClr>
              </a:solidFill>
              <a:prstDash val="solid"/>
              <a:miter lim="400000"/>
            </a:ln>
          </a:right>
          <a:top>
            <a:ln w="12700" cap="flat">
              <a:solidFill>
                <a:srgbClr val="79A0AF">
                  <a:alpha val="50000"/>
                </a:srgbClr>
              </a:solidFill>
              <a:prstDash val="solid"/>
              <a:miter lim="400000"/>
            </a:ln>
          </a:top>
          <a:bottom>
            <a:ln w="12700" cap="flat">
              <a:solidFill>
                <a:srgbClr val="79A0AF">
                  <a:alpha val="50000"/>
                </a:srgbClr>
              </a:solidFill>
              <a:prstDash val="solid"/>
              <a:miter lim="400000"/>
            </a:ln>
          </a:bottom>
          <a:insideH>
            <a:ln w="12700" cap="flat">
              <a:solidFill>
                <a:srgbClr val="79A0AF">
                  <a:alpha val="50000"/>
                </a:srgbClr>
              </a:solidFill>
              <a:prstDash val="solid"/>
              <a:miter lim="400000"/>
            </a:ln>
          </a:insideH>
          <a:insideV>
            <a:ln w="12700" cap="flat">
              <a:solidFill>
                <a:srgbClr val="79A0AF">
                  <a:alpha val="50000"/>
                </a:srgbClr>
              </a:solidFill>
              <a:prstDash val="solid"/>
              <a:miter lim="400000"/>
            </a:ln>
          </a:insideV>
        </a:tcBdr>
        <a:fill>
          <a:noFill/>
        </a:fill>
      </a:tcStyle>
    </a:firstRow>
  </a:tblStyle>
  <a:tblStyle styleId="{C7B018BB-80A7-4F77-B60F-C8B233D01FF8}" styleName="">
    <a:tblBg/>
    <a:wholeTbl>
      <a:tcTxStyle b="on" i="off">
        <a:fontRef idx="minor">
          <a:srgbClr val="7B867F">
            <a:alpha val="92000"/>
          </a:srgbClr>
        </a:fontRef>
        <a:srgbClr val="7B867F">
          <a:alpha val="92000"/>
        </a:srgbClr>
      </a:tcTxStyle>
      <a:tcStyle>
        <a:tcBdr>
          <a:left>
            <a:ln w="12700" cap="flat">
              <a:solidFill>
                <a:srgbClr val="686763">
                  <a:alpha val="70000"/>
                </a:srgbClr>
              </a:solidFill>
              <a:prstDash val="solid"/>
              <a:miter lim="400000"/>
            </a:ln>
          </a:left>
          <a:right>
            <a:ln w="12700" cap="flat">
              <a:solidFill>
                <a:srgbClr val="686763">
                  <a:alpha val="70000"/>
                </a:srgbClr>
              </a:solidFill>
              <a:prstDash val="solid"/>
              <a:miter lim="400000"/>
            </a:ln>
          </a:right>
          <a:top>
            <a:ln w="12700" cap="flat">
              <a:solidFill>
                <a:srgbClr val="686763">
                  <a:alpha val="70000"/>
                </a:srgbClr>
              </a:solidFill>
              <a:prstDash val="solid"/>
              <a:miter lim="400000"/>
            </a:ln>
          </a:top>
          <a:bottom>
            <a:ln w="12700" cap="flat">
              <a:solidFill>
                <a:srgbClr val="686763">
                  <a:alpha val="70000"/>
                </a:srgbClr>
              </a:solidFill>
              <a:prstDash val="solid"/>
              <a:miter lim="400000"/>
            </a:ln>
          </a:bottom>
          <a:insideH>
            <a:ln w="12700" cap="flat">
              <a:solidFill>
                <a:srgbClr val="686763">
                  <a:alpha val="70000"/>
                </a:srgbClr>
              </a:solidFill>
              <a:prstDash val="solid"/>
              <a:miter lim="400000"/>
            </a:ln>
          </a:insideH>
          <a:insideV>
            <a:ln w="12700" cap="flat">
              <a:solidFill>
                <a:srgbClr val="686763">
                  <a:alpha val="70000"/>
                </a:srgbClr>
              </a:solidFill>
              <a:prstDash val="solid"/>
              <a:miter lim="400000"/>
            </a:ln>
          </a:insideV>
        </a:tcBdr>
        <a:fill>
          <a:noFill/>
        </a:fill>
      </a:tcStyle>
    </a:wholeTbl>
    <a:band2H>
      <a:tcTxStyle b="def" i="def"/>
      <a:tcStyle>
        <a:tcBdr/>
        <a:fill>
          <a:solidFill>
            <a:srgbClr val="BFC0B3">
              <a:alpha val="30000"/>
            </a:srgbClr>
          </a:solidFill>
        </a:fill>
      </a:tcStyle>
    </a:band2H>
    <a:firstCol>
      <a:tcTxStyle b="on" i="off">
        <a:fontRef idx="minor">
          <a:srgbClr val="F5F5EA"/>
        </a:fontRef>
        <a:srgbClr val="F5F5EA"/>
      </a:tcTxStyle>
      <a:tcStyle>
        <a:tcBdr>
          <a:left>
            <a:ln w="12700" cap="flat">
              <a:solidFill>
                <a:srgbClr val="686763">
                  <a:alpha val="70000"/>
                </a:srgbClr>
              </a:solidFill>
              <a:prstDash val="solid"/>
              <a:miter lim="400000"/>
            </a:ln>
          </a:left>
          <a:right>
            <a:ln w="12700" cap="flat">
              <a:solidFill>
                <a:srgbClr val="686763">
                  <a:alpha val="70000"/>
                </a:srgbClr>
              </a:solidFill>
              <a:prstDash val="solid"/>
              <a:miter lim="400000"/>
            </a:ln>
          </a:right>
          <a:top>
            <a:ln w="12700" cap="flat">
              <a:solidFill>
                <a:srgbClr val="686763">
                  <a:alpha val="70000"/>
                </a:srgbClr>
              </a:solidFill>
              <a:prstDash val="solid"/>
              <a:miter lim="400000"/>
            </a:ln>
          </a:top>
          <a:bottom>
            <a:ln w="12700" cap="flat">
              <a:solidFill>
                <a:srgbClr val="686763">
                  <a:alpha val="70000"/>
                </a:srgbClr>
              </a:solidFill>
              <a:prstDash val="solid"/>
              <a:miter lim="400000"/>
            </a:ln>
          </a:bottom>
          <a:insideH>
            <a:ln w="12700" cap="flat">
              <a:solidFill>
                <a:srgbClr val="686763">
                  <a:alpha val="70000"/>
                </a:srgbClr>
              </a:solidFill>
              <a:prstDash val="solid"/>
              <a:miter lim="400000"/>
            </a:ln>
          </a:insideH>
          <a:insideV>
            <a:ln w="12700" cap="flat">
              <a:solidFill>
                <a:srgbClr val="686763">
                  <a:alpha val="70000"/>
                </a:srgbClr>
              </a:solidFill>
              <a:prstDash val="solid"/>
              <a:miter lim="400000"/>
            </a:ln>
          </a:insideV>
        </a:tcBdr>
        <a:fill>
          <a:noFill/>
        </a:fill>
      </a:tcStyle>
    </a:firstCol>
    <a:lastRow>
      <a:tcTxStyle b="on" i="off">
        <a:fontRef idx="minor">
          <a:srgbClr val="F5F5EA"/>
        </a:fontRef>
        <a:srgbClr val="F5F5EA"/>
      </a:tcTxStyle>
      <a:tcStyle>
        <a:tcBdr>
          <a:left>
            <a:ln w="12700" cap="flat">
              <a:solidFill>
                <a:srgbClr val="686763">
                  <a:alpha val="70000"/>
                </a:srgbClr>
              </a:solidFill>
              <a:prstDash val="solid"/>
              <a:miter lim="400000"/>
            </a:ln>
          </a:left>
          <a:right>
            <a:ln w="12700" cap="flat">
              <a:solidFill>
                <a:srgbClr val="686763">
                  <a:alpha val="70000"/>
                </a:srgbClr>
              </a:solidFill>
              <a:prstDash val="solid"/>
              <a:miter lim="400000"/>
            </a:ln>
          </a:right>
          <a:top>
            <a:ln w="12700" cap="flat">
              <a:solidFill>
                <a:srgbClr val="686763">
                  <a:alpha val="70000"/>
                </a:srgbClr>
              </a:solidFill>
              <a:prstDash val="solid"/>
              <a:miter lim="400000"/>
            </a:ln>
          </a:top>
          <a:bottom>
            <a:ln w="12700" cap="flat">
              <a:solidFill>
                <a:srgbClr val="686763">
                  <a:alpha val="70000"/>
                </a:srgbClr>
              </a:solidFill>
              <a:prstDash val="solid"/>
              <a:miter lim="400000"/>
            </a:ln>
          </a:bottom>
          <a:insideH>
            <a:ln w="12700" cap="flat">
              <a:solidFill>
                <a:srgbClr val="686763">
                  <a:alpha val="70000"/>
                </a:srgbClr>
              </a:solidFill>
              <a:prstDash val="solid"/>
              <a:miter lim="400000"/>
            </a:ln>
          </a:insideH>
          <a:insideV>
            <a:ln w="12700" cap="flat">
              <a:solidFill>
                <a:srgbClr val="686763">
                  <a:alpha val="70000"/>
                </a:srgbClr>
              </a:solidFill>
              <a:prstDash val="solid"/>
              <a:miter lim="400000"/>
            </a:ln>
          </a:insideV>
        </a:tcBdr>
        <a:fill>
          <a:noFill/>
        </a:fill>
      </a:tcStyle>
    </a:lastRow>
    <a:firstRow>
      <a:tcTxStyle b="on" i="off">
        <a:fontRef idx="minor">
          <a:srgbClr val="F5F5EA"/>
        </a:fontRef>
        <a:srgbClr val="F5F5EA"/>
      </a:tcTxStyle>
      <a:tcStyle>
        <a:tcBdr>
          <a:left>
            <a:ln w="12700" cap="flat">
              <a:solidFill>
                <a:srgbClr val="686763">
                  <a:alpha val="70000"/>
                </a:srgbClr>
              </a:solidFill>
              <a:prstDash val="solid"/>
              <a:miter lim="400000"/>
            </a:ln>
          </a:left>
          <a:right>
            <a:ln w="12700" cap="flat">
              <a:solidFill>
                <a:srgbClr val="686763">
                  <a:alpha val="70000"/>
                </a:srgbClr>
              </a:solidFill>
              <a:prstDash val="solid"/>
              <a:miter lim="400000"/>
            </a:ln>
          </a:right>
          <a:top>
            <a:ln w="12700" cap="flat">
              <a:solidFill>
                <a:srgbClr val="686763">
                  <a:alpha val="70000"/>
                </a:srgbClr>
              </a:solidFill>
              <a:prstDash val="solid"/>
              <a:miter lim="400000"/>
            </a:ln>
          </a:top>
          <a:bottom>
            <a:ln w="12700" cap="flat">
              <a:solidFill>
                <a:srgbClr val="686763">
                  <a:alpha val="70000"/>
                </a:srgbClr>
              </a:solidFill>
              <a:prstDash val="solid"/>
              <a:miter lim="400000"/>
            </a:ln>
          </a:bottom>
          <a:insideH>
            <a:ln w="12700" cap="flat">
              <a:solidFill>
                <a:srgbClr val="686763">
                  <a:alpha val="70000"/>
                </a:srgbClr>
              </a:solidFill>
              <a:prstDash val="solid"/>
              <a:miter lim="400000"/>
            </a:ln>
          </a:insideH>
          <a:insideV>
            <a:ln w="12700" cap="flat">
              <a:solidFill>
                <a:srgbClr val="686763">
                  <a:alpha val="70000"/>
                </a:srgbClr>
              </a:solidFill>
              <a:prstDash val="solid"/>
              <a:miter lim="400000"/>
            </a:ln>
          </a:insideV>
        </a:tcBdr>
        <a:fill>
          <a:noFill/>
        </a:fill>
      </a:tcStyle>
    </a:firstRow>
  </a:tblStyle>
  <a:tblStyle styleId="{EEE7283C-3CF3-47DC-8721-378D4A62B228}" styleName="">
    <a:tblBg/>
    <a:wholeTbl>
      <a:tcTxStyle b="off" i="off">
        <a:fontRef idx="minor">
          <a:srgbClr val="546056"/>
        </a:fontRef>
        <a:srgbClr val="546056"/>
      </a:tcTxStyle>
      <a:tcStyle>
        <a:tcBdr>
          <a:left>
            <a:ln w="12700" cap="flat">
              <a:solidFill>
                <a:srgbClr val="B59660"/>
              </a:solidFill>
              <a:prstDash val="solid"/>
              <a:miter lim="400000"/>
            </a:ln>
          </a:left>
          <a:right>
            <a:ln w="12700" cap="flat">
              <a:solidFill>
                <a:srgbClr val="B59660"/>
              </a:solidFill>
              <a:prstDash val="solid"/>
              <a:miter lim="400000"/>
            </a:ln>
          </a:right>
          <a:top>
            <a:ln w="12700" cap="flat">
              <a:solidFill>
                <a:srgbClr val="B59660"/>
              </a:solidFill>
              <a:prstDash val="solid"/>
              <a:miter lim="400000"/>
            </a:ln>
          </a:top>
          <a:bottom>
            <a:ln w="12700" cap="flat">
              <a:solidFill>
                <a:srgbClr val="B59660"/>
              </a:solidFill>
              <a:prstDash val="solid"/>
              <a:miter lim="400000"/>
            </a:ln>
          </a:bottom>
          <a:insideH>
            <a:ln w="12700" cap="flat">
              <a:solidFill>
                <a:srgbClr val="B59660"/>
              </a:solidFill>
              <a:prstDash val="solid"/>
              <a:miter lim="400000"/>
            </a:ln>
          </a:insideH>
          <a:insideV>
            <a:ln w="12700" cap="flat">
              <a:solidFill>
                <a:srgbClr val="B59660"/>
              </a:solidFill>
              <a:prstDash val="solid"/>
              <a:miter lim="400000"/>
            </a:ln>
          </a:insideV>
        </a:tcBdr>
        <a:fill>
          <a:noFill/>
        </a:fill>
      </a:tcStyle>
    </a:wholeTbl>
    <a:band2H>
      <a:tcTxStyle b="def" i="def"/>
      <a:tcStyle>
        <a:tcBdr/>
        <a:fill>
          <a:solidFill>
            <a:srgbClr val="BFC0B3">
              <a:alpha val="30000"/>
            </a:srgbClr>
          </a:solidFill>
        </a:fill>
      </a:tcStyle>
    </a:band2H>
    <a:firstCol>
      <a:tcTxStyle b="on" i="off">
        <a:fontRef idx="minor">
          <a:srgbClr val="F5F5EA"/>
        </a:fontRef>
        <a:srgbClr val="F5F5E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inor">
          <a:srgbClr val="546056"/>
        </a:fontRef>
        <a:srgbClr val="546056"/>
      </a:tcTxStyle>
      <a:tcStyle>
        <a:tcBdr>
          <a:left>
            <a:ln w="12700" cap="flat">
              <a:noFill/>
              <a:miter lim="400000"/>
            </a:ln>
          </a:left>
          <a:right>
            <a:ln w="12700" cap="flat">
              <a:noFill/>
              <a:miter lim="400000"/>
            </a:ln>
          </a:right>
          <a:top>
            <a:ln w="25400" cap="flat">
              <a:solidFill>
                <a:srgbClr val="B59660"/>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n" i="off">
        <a:fontRef idx="minor">
          <a:srgbClr val="F5F5EA"/>
        </a:fontRef>
        <a:srgbClr val="F5F5E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F821DB8-F4EB-4A41-A1BA-3FCAFE7338EE}" styleName="">
    <a:tblBg/>
    <a:wholeTbl>
      <a:tcTxStyle b="on" i="off">
        <a:fontRef idx="minor">
          <a:srgbClr val="7B867F">
            <a:alpha val="92000"/>
          </a:srgbClr>
        </a:fontRef>
        <a:srgbClr val="7B867F">
          <a:alpha val="92000"/>
        </a:srgbClr>
      </a:tcTxStyle>
      <a:tcStyle>
        <a:tcBdr>
          <a:left>
            <a:ln w="12700" cap="flat">
              <a:noFill/>
              <a:miter lim="400000"/>
            </a:ln>
          </a:left>
          <a:right>
            <a:ln w="12700" cap="flat">
              <a:noFill/>
              <a:miter lim="400000"/>
            </a:ln>
          </a:right>
          <a:top>
            <a:ln w="12700" cap="flat">
              <a:solidFill>
                <a:srgbClr val="070707">
                  <a:alpha val="50000"/>
                </a:srgbClr>
              </a:solidFill>
              <a:prstDash val="solid"/>
              <a:miter lim="400000"/>
            </a:ln>
          </a:top>
          <a:bottom>
            <a:ln w="12700" cap="flat">
              <a:solidFill>
                <a:srgbClr val="070707">
                  <a:alpha val="50000"/>
                </a:srgbClr>
              </a:solidFill>
              <a:prstDash val="solid"/>
              <a:miter lim="400000"/>
            </a:ln>
          </a:bottom>
          <a:insideH>
            <a:ln w="12700" cap="flat">
              <a:solidFill>
                <a:srgbClr val="070707">
                  <a:alpha val="50000"/>
                </a:srgbClr>
              </a:solidFill>
              <a:prstDash val="solid"/>
              <a:miter lim="400000"/>
            </a:ln>
          </a:insideH>
          <a:insideV>
            <a:ln w="12700" cap="flat">
              <a:noFill/>
              <a:miter lim="400000"/>
            </a:ln>
          </a:insideV>
        </a:tcBdr>
        <a:fill>
          <a:noFill/>
        </a:fill>
      </a:tcStyle>
    </a:wholeTbl>
    <a:band2H>
      <a:tcTxStyle b="def" i="def"/>
      <a:tcStyle>
        <a:tcBdr/>
        <a:fill>
          <a:solidFill>
            <a:srgbClr val="BFC0B3">
              <a:alpha val="30000"/>
            </a:srgbClr>
          </a:solidFill>
        </a:fill>
      </a:tcStyle>
    </a:band2H>
    <a:firstCol>
      <a:tcTxStyle b="on" i="off">
        <a:fontRef idx="minor">
          <a:srgbClr val="F5F5EA"/>
        </a:fontRef>
        <a:srgbClr val="F5F5EA"/>
      </a:tcTxStyle>
      <a:tcStyle>
        <a:tcBdr>
          <a:left>
            <a:ln w="12700" cap="flat">
              <a:solidFill>
                <a:srgbClr val="070707">
                  <a:alpha val="50000"/>
                </a:srgbClr>
              </a:solidFill>
              <a:prstDash val="solid"/>
              <a:miter lim="400000"/>
            </a:ln>
          </a:left>
          <a:right>
            <a:ln w="25400" cap="flat">
              <a:solidFill>
                <a:srgbClr val="070707">
                  <a:alpha val="50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solidFill>
                <a:srgbClr val="070707">
                  <a:alpha val="50000"/>
                </a:srgbClr>
              </a:solidFill>
              <a:prstDash val="solid"/>
              <a:miter lim="400000"/>
            </a:ln>
          </a:insideV>
        </a:tcBdr>
        <a:fill>
          <a:solidFill>
            <a:srgbClr val="8F8E8A">
              <a:alpha val="80000"/>
            </a:srgbClr>
          </a:solidFill>
        </a:fill>
      </a:tcStyle>
    </a:firstCol>
    <a:lastRow>
      <a:tcTxStyle b="on" i="off">
        <a:fontRef idx="minor">
          <a:srgbClr val="F5F5EA"/>
        </a:fontRef>
        <a:srgbClr val="F5F5EA"/>
      </a:tcTxStyle>
      <a:tcStyle>
        <a:tcBdr>
          <a:left>
            <a:ln w="12700" cap="flat">
              <a:noFill/>
              <a:miter lim="400000"/>
            </a:ln>
          </a:left>
          <a:right>
            <a:ln w="12700" cap="flat">
              <a:noFill/>
              <a:miter lim="400000"/>
            </a:ln>
          </a:right>
          <a:top>
            <a:ln w="25400" cap="flat">
              <a:solidFill>
                <a:srgbClr val="070707">
                  <a:alpha val="50000"/>
                </a:srgbClr>
              </a:solidFill>
              <a:prstDash val="solid"/>
              <a:miter lim="400000"/>
            </a:ln>
          </a:top>
          <a:bottom>
            <a:ln w="12700" cap="flat">
              <a:solidFill>
                <a:srgbClr val="070707">
                  <a:alpha val="50000"/>
                </a:srgbClr>
              </a:solidFill>
              <a:prstDash val="solid"/>
              <a:miter lim="400000"/>
            </a:ln>
          </a:bottom>
          <a:insideH>
            <a:ln w="12700" cap="flat">
              <a:solidFill>
                <a:srgbClr val="070707">
                  <a:alpha val="50000"/>
                </a:srgbClr>
              </a:solidFill>
              <a:prstDash val="solid"/>
              <a:miter lim="400000"/>
            </a:ln>
          </a:insideH>
          <a:insideV>
            <a:ln w="12700" cap="flat">
              <a:noFill/>
              <a:miter lim="400000"/>
            </a:ln>
          </a:insideV>
        </a:tcBdr>
        <a:fill>
          <a:solidFill>
            <a:schemeClr val="accent2">
              <a:alpha val="90000"/>
            </a:schemeClr>
          </a:solidFill>
        </a:fill>
      </a:tcStyle>
    </a:lastRow>
    <a:firstRow>
      <a:tcTxStyle b="on" i="off">
        <a:fontRef idx="minor">
          <a:srgbClr val="F5F5EA"/>
        </a:fontRef>
        <a:srgbClr val="F5F5EA"/>
      </a:tcTxStyle>
      <a:tcStyle>
        <a:tcBdr>
          <a:left>
            <a:ln w="12700" cap="flat">
              <a:noFill/>
              <a:miter lim="400000"/>
            </a:ln>
          </a:left>
          <a:right>
            <a:ln w="12700" cap="flat">
              <a:noFill/>
              <a:miter lim="400000"/>
            </a:ln>
          </a:right>
          <a:top>
            <a:ln w="12700" cap="flat">
              <a:solidFill>
                <a:srgbClr val="070707">
                  <a:alpha val="50000"/>
                </a:srgbClr>
              </a:solidFill>
              <a:prstDash val="solid"/>
              <a:miter lim="400000"/>
            </a:ln>
          </a:top>
          <a:bottom>
            <a:ln w="25400" cap="flat">
              <a:solidFill>
                <a:srgbClr val="070707">
                  <a:alpha val="50000"/>
                </a:srgbClr>
              </a:solidFill>
              <a:prstDash val="solid"/>
              <a:miter lim="400000"/>
            </a:ln>
          </a:bottom>
          <a:insideH>
            <a:ln w="12700" cap="flat">
              <a:solidFill>
                <a:srgbClr val="070707">
                  <a:alpha val="50000"/>
                </a:srgbClr>
              </a:solidFill>
              <a:prstDash val="solid"/>
              <a:miter lim="400000"/>
            </a:ln>
          </a:insideH>
          <a:insideV>
            <a:ln w="12700" cap="flat">
              <a:noFill/>
              <a:miter lim="400000"/>
            </a:ln>
          </a:insideV>
        </a:tcBdr>
        <a:fill>
          <a:solidFill>
            <a:schemeClr val="accent2">
              <a:alpha val="90000"/>
            </a:schemeClr>
          </a:solidFill>
        </a:fill>
      </a:tcStyle>
    </a:firstRow>
  </a:tblStyle>
  <a:tblStyle styleId="{33BA23B1-9221-436E-865A-0063620EA4FD}" styleName="">
    <a:tblBg/>
    <a:wholeTbl>
      <a:tcTxStyle b="off" i="off">
        <a:fontRef idx="minor">
          <a:srgbClr val="546056"/>
        </a:fontRef>
        <a:srgbClr val="546056"/>
      </a:tcTxStyle>
      <a:tcStyle>
        <a:tcBdr>
          <a:left>
            <a:ln w="12700" cap="flat">
              <a:solidFill>
                <a:srgbClr val="474E49">
                  <a:alpha val="92000"/>
                </a:srgbClr>
              </a:solidFill>
              <a:prstDash val="solid"/>
              <a:miter lim="400000"/>
            </a:ln>
          </a:left>
          <a:right>
            <a:ln w="12700" cap="flat">
              <a:solidFill>
                <a:srgbClr val="474E49">
                  <a:alpha val="92000"/>
                </a:srgbClr>
              </a:solidFill>
              <a:prstDash val="solid"/>
              <a:miter lim="400000"/>
            </a:ln>
          </a:right>
          <a:top>
            <a:ln w="12700" cap="flat">
              <a:solidFill>
                <a:srgbClr val="474E49">
                  <a:alpha val="92000"/>
                </a:srgbClr>
              </a:solidFill>
              <a:prstDash val="solid"/>
              <a:miter lim="400000"/>
            </a:ln>
          </a:top>
          <a:bottom>
            <a:ln w="12700" cap="flat">
              <a:solidFill>
                <a:srgbClr val="474E49">
                  <a:alpha val="92000"/>
                </a:srgbClr>
              </a:solidFill>
              <a:prstDash val="solid"/>
              <a:miter lim="400000"/>
            </a:ln>
          </a:bottom>
          <a:insideH>
            <a:ln w="12700" cap="flat">
              <a:solidFill>
                <a:srgbClr val="474E49">
                  <a:alpha val="92000"/>
                </a:srgbClr>
              </a:solidFill>
              <a:prstDash val="solid"/>
              <a:miter lim="400000"/>
            </a:ln>
          </a:insideH>
          <a:insideV>
            <a:ln w="12700" cap="flat">
              <a:solidFill>
                <a:srgbClr val="474E49">
                  <a:alpha val="92000"/>
                </a:srgbClr>
              </a:solidFill>
              <a:prstDash val="solid"/>
              <a:miter lim="400000"/>
            </a:ln>
          </a:insideV>
        </a:tcBdr>
        <a:fill>
          <a:noFill/>
        </a:fill>
      </a:tcStyle>
    </a:wholeTbl>
    <a:band2H>
      <a:tcTxStyle b="def" i="def"/>
      <a:tcStyle>
        <a:tcBdr/>
        <a:fill>
          <a:solidFill>
            <a:srgbClr val="BFC0B3">
              <a:alpha val="30000"/>
            </a:srgbClr>
          </a:solidFill>
        </a:fill>
      </a:tcStyle>
    </a:band2H>
    <a:firstCol>
      <a:tcTxStyle b="on" i="off">
        <a:fontRef idx="minor">
          <a:srgbClr val="546056"/>
        </a:fontRef>
        <a:srgbClr val="546056"/>
      </a:tcTxStyle>
      <a:tcStyle>
        <a:tcBdr>
          <a:left>
            <a:ln w="12700" cap="flat">
              <a:solidFill>
                <a:srgbClr val="474E49">
                  <a:alpha val="92000"/>
                </a:srgbClr>
              </a:solidFill>
              <a:prstDash val="solid"/>
              <a:miter lim="400000"/>
            </a:ln>
          </a:left>
          <a:right>
            <a:ln w="12700" cap="flat">
              <a:solidFill>
                <a:srgbClr val="474E49">
                  <a:alpha val="92000"/>
                </a:srgb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C6E72">
              <a:alpha val="11000"/>
            </a:srgbClr>
          </a:solidFill>
        </a:fill>
      </a:tcStyle>
    </a:firstCol>
    <a:lastRow>
      <a:tcTxStyle b="on" i="off">
        <a:fontRef idx="minor">
          <a:srgbClr val="546056"/>
        </a:fontRef>
        <a:srgbClr val="546056"/>
      </a:tcTxStyle>
      <a:tcStyle>
        <a:tcBdr>
          <a:left>
            <a:ln w="12700" cap="flat">
              <a:noFill/>
              <a:miter lim="400000"/>
            </a:ln>
          </a:left>
          <a:right>
            <a:ln w="12700" cap="flat">
              <a:noFill/>
              <a:miter lim="400000"/>
            </a:ln>
          </a:right>
          <a:top>
            <a:ln w="12700" cap="flat">
              <a:solidFill>
                <a:srgbClr val="474E49">
                  <a:alpha val="92000"/>
                </a:srgbClr>
              </a:solidFill>
              <a:prstDash val="solid"/>
              <a:miter lim="400000"/>
            </a:ln>
          </a:top>
          <a:bottom>
            <a:ln w="12700" cap="flat">
              <a:solidFill>
                <a:srgbClr val="474E49">
                  <a:alpha val="92000"/>
                </a:srgbClr>
              </a:solidFill>
              <a:prstDash val="solid"/>
              <a:miter lim="400000"/>
            </a:ln>
          </a:bottom>
          <a:insideH>
            <a:ln w="12700" cap="flat">
              <a:noFill/>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474E49">
                  <a:alpha val="92000"/>
                </a:srgbClr>
              </a:solidFill>
              <a:prstDash val="solid"/>
              <a:miter lim="400000"/>
            </a:ln>
          </a:top>
          <a:bottom>
            <a:ln w="12700" cap="flat">
              <a:solidFill>
                <a:srgbClr val="474E49">
                  <a:alpha val="92000"/>
                </a:srgbClr>
              </a:solidFill>
              <a:prstDash val="solid"/>
              <a:miter lim="400000"/>
            </a:ln>
          </a:bottom>
          <a:insideH>
            <a:ln w="12700" cap="flat">
              <a:noFill/>
              <a:miter lim="400000"/>
            </a:ln>
          </a:insideH>
          <a:insideV>
            <a:ln w="12700" cap="flat">
              <a:noFill/>
              <a:miter lim="400000"/>
            </a:ln>
          </a:insideV>
        </a:tcBdr>
        <a:fill>
          <a:solidFill>
            <a:srgbClr val="6C6E72">
              <a:alpha val="80000"/>
            </a:srgbClr>
          </a:solidFill>
        </a:fill>
      </a:tcStyle>
    </a:firstRow>
  </a:tblStyle>
  <a:tblStyle styleId="{2708684C-4D16-4618-839F-0558EEFCDFE6}" styleName="">
    <a:tblBg/>
    <a:wholeTbl>
      <a:tcTxStyle b="off" i="off">
        <a:fontRef idx="minor">
          <a:srgbClr val="546056"/>
        </a:fontRef>
        <a:srgbClr val="546056"/>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BFC0B3">
              <a:alpha val="30000"/>
            </a:srgbClr>
          </a:solidFill>
        </a:fill>
      </a:tcStyle>
    </a:band2H>
    <a:firstCol>
      <a:tcTxStyle b="on" i="off">
        <a:fontRef idx="minor">
          <a:srgbClr val="546056"/>
        </a:fontRef>
        <a:srgbClr val="546056"/>
      </a:tcTxStyle>
      <a:tcStyle>
        <a:tcBdr>
          <a:left>
            <a:ln w="12700" cap="flat">
              <a:noFill/>
              <a:miter lim="400000"/>
            </a:ln>
          </a:left>
          <a:right>
            <a:ln w="12700" cap="flat">
              <a:solidFill>
                <a:srgbClr val="000000"/>
              </a:solidFill>
              <a:prstDash val="solid"/>
              <a:miter lim="400000"/>
            </a:ln>
          </a:right>
          <a:top>
            <a:ln w="12700" cap="flat">
              <a:noFill/>
              <a:miter lim="400000"/>
            </a:ln>
          </a:top>
          <a:bottom>
            <a:ln w="12700" cap="flat">
              <a:noFill/>
              <a:miter lim="400000"/>
            </a:ln>
          </a:bottom>
          <a:insideH>
            <a:ln w="12700" cap="flat">
              <a:noFill/>
              <a:miter lim="400000"/>
            </a:ln>
          </a:insideH>
          <a:insideV>
            <a:ln w="12700" cap="flat">
              <a:solidFill>
                <a:srgbClr val="000000"/>
              </a:solidFill>
              <a:custDash>
                <a:ds d="200000" sp="200000"/>
              </a:custDash>
              <a:miter lim="400000"/>
            </a:ln>
          </a:insideV>
        </a:tcBdr>
        <a:fill>
          <a:noFill/>
        </a:fill>
      </a:tcStyle>
    </a:firstCol>
    <a:lastRow>
      <a:tcTxStyle b="on" i="off">
        <a:fontRef idx="minor">
          <a:srgbClr val="546056"/>
        </a:fontRef>
        <a:srgbClr val="546056"/>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noFill/>
              <a:miter lim="400000"/>
            </a:ln>
          </a:insideV>
        </a:tcBdr>
        <a:fill>
          <a:noFill/>
        </a:fill>
      </a:tcStyle>
    </a:lastRow>
    <a:firstRow>
      <a:tcTxStyle b="on" i="off">
        <a:fontRef idx="minor">
          <a:srgbClr val="546056"/>
        </a:fontRef>
        <a:srgbClr val="546056"/>
      </a:tcTxStyle>
      <a:tcStyle>
        <a:tcBdr>
          <a:left>
            <a:ln w="12700" cap="flat">
              <a:noFill/>
              <a:miter lim="400000"/>
            </a:ln>
          </a:left>
          <a:right>
            <a:ln w="12700" cap="flat">
              <a:noFill/>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p:nvPr>
            <p:ph type="sldImg"/>
          </p:nvPr>
        </p:nvSpPr>
        <p:spPr>
          <a:xfrm>
            <a:off x="1143000" y="685800"/>
            <a:ext cx="4572000" cy="3429000"/>
          </a:xfrm>
          <a:prstGeom prst="rect">
            <a:avLst/>
          </a:prstGeom>
        </p:spPr>
        <p:txBody>
          <a:bodyPr/>
          <a:lstStyle/>
          <a:p>
            <a:pPr/>
          </a:p>
        </p:txBody>
      </p:sp>
      <p:sp>
        <p:nvSpPr>
          <p:cNvPr id="142" name="Shape 14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png"/><Relationship Id="rId4" Type="http://schemas.openxmlformats.org/officeDocument/2006/relationships/hyperlink" Target="http://www.madaboutmattering.com" TargetMode="Externa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png"/><Relationship Id="rId4" Type="http://schemas.openxmlformats.org/officeDocument/2006/relationships/hyperlink" Target="http://www.madaboutmattering.com" TargetMode="Externa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png"/><Relationship Id="rId4" Type="http://schemas.openxmlformats.org/officeDocument/2006/relationships/hyperlink" Target="http://www.madaboutmattering.com" TargetMode="Externa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1.png"/><Relationship Id="rId4" Type="http://schemas.openxmlformats.org/officeDocument/2006/relationships/hyperlink" Target="http://www.madaboutmattering.com" TargetMode="Externa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hyperlink" Target="http://www.madaboutmattering.com"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 name="Shape 13"/>
          <p:cNvSpPr/>
          <p:nvPr>
            <p:ph type="title"/>
          </p:nvPr>
        </p:nvSpPr>
        <p:spPr>
          <a:xfrm>
            <a:off x="647700" y="2095500"/>
            <a:ext cx="11709400" cy="2908300"/>
          </a:xfrm>
          <a:prstGeom prst="rect">
            <a:avLst/>
          </a:prstGeom>
        </p:spPr>
        <p:txBody>
          <a:bodyPr anchor="b"/>
          <a:lstStyle>
            <a:lvl1pPr algn="ctr">
              <a:defRPr>
                <a:solidFill>
                  <a:srgbClr val="546056"/>
                </a:solidFill>
              </a:defRPr>
            </a:lvl1pPr>
          </a:lstStyle>
          <a:p>
            <a:pPr/>
            <a:r>
              <a:t>Title Text</a:t>
            </a:r>
          </a:p>
        </p:txBody>
      </p:sp>
      <p:sp>
        <p:nvSpPr>
          <p:cNvPr id="14" name="Shape 14"/>
          <p:cNvSpPr/>
          <p:nvPr>
            <p:ph type="body" sz="quarter" idx="1"/>
          </p:nvPr>
        </p:nvSpPr>
        <p:spPr>
          <a:xfrm>
            <a:off x="647700" y="5207000"/>
            <a:ext cx="11709400" cy="1397000"/>
          </a:xfrm>
          <a:prstGeom prst="rect">
            <a:avLst/>
          </a:prstGeom>
        </p:spPr>
        <p:txBody>
          <a:bodyPr anchor="t"/>
          <a:lstStyle>
            <a:lvl1pPr marL="0" indent="0" algn="ctr">
              <a:lnSpc>
                <a:spcPct val="110000"/>
              </a:lnSpc>
              <a:spcBef>
                <a:spcPts val="0"/>
              </a:spcBef>
              <a:buSzTx/>
              <a:buNone/>
              <a:defRPr i="1" sz="3200">
                <a:solidFill>
                  <a:srgbClr val="717D75"/>
                </a:solidFill>
                <a:latin typeface="Hoefler Text"/>
                <a:ea typeface="Hoefler Text"/>
                <a:cs typeface="Hoefler Text"/>
                <a:sym typeface="Hoefler Text"/>
              </a:defRPr>
            </a:lvl1pPr>
            <a:lvl2pPr marL="0" indent="228600" algn="ctr">
              <a:lnSpc>
                <a:spcPct val="110000"/>
              </a:lnSpc>
              <a:spcBef>
                <a:spcPts val="0"/>
              </a:spcBef>
              <a:buSzTx/>
              <a:buNone/>
              <a:defRPr i="1" sz="3200">
                <a:solidFill>
                  <a:srgbClr val="717D75"/>
                </a:solidFill>
                <a:latin typeface="Hoefler Text"/>
                <a:ea typeface="Hoefler Text"/>
                <a:cs typeface="Hoefler Text"/>
                <a:sym typeface="Hoefler Text"/>
              </a:defRPr>
            </a:lvl2pPr>
            <a:lvl3pPr marL="0" indent="457200" algn="ctr">
              <a:lnSpc>
                <a:spcPct val="110000"/>
              </a:lnSpc>
              <a:spcBef>
                <a:spcPts val="0"/>
              </a:spcBef>
              <a:buSzTx/>
              <a:buNone/>
              <a:defRPr i="1" sz="3200">
                <a:solidFill>
                  <a:srgbClr val="717D75"/>
                </a:solidFill>
                <a:latin typeface="Hoefler Text"/>
                <a:ea typeface="Hoefler Text"/>
                <a:cs typeface="Hoefler Text"/>
                <a:sym typeface="Hoefler Text"/>
              </a:defRPr>
            </a:lvl3pPr>
            <a:lvl4pPr marL="0" indent="685800" algn="ctr">
              <a:lnSpc>
                <a:spcPct val="110000"/>
              </a:lnSpc>
              <a:spcBef>
                <a:spcPts val="0"/>
              </a:spcBef>
              <a:buSzTx/>
              <a:buNone/>
              <a:defRPr i="1" sz="3200">
                <a:solidFill>
                  <a:srgbClr val="717D75"/>
                </a:solidFill>
                <a:latin typeface="Hoefler Text"/>
                <a:ea typeface="Hoefler Text"/>
                <a:cs typeface="Hoefler Text"/>
                <a:sym typeface="Hoefler Text"/>
              </a:defRPr>
            </a:lvl4pPr>
            <a:lvl5pPr marL="0" indent="914400" algn="ctr">
              <a:lnSpc>
                <a:spcPct val="110000"/>
              </a:lnSpc>
              <a:spcBef>
                <a:spcPts val="0"/>
              </a:spcBef>
              <a:buSzTx/>
              <a:buNone/>
              <a:defRPr i="1" sz="3200">
                <a:solidFill>
                  <a:srgbClr val="717D75"/>
                </a:solidFill>
                <a:latin typeface="Hoefler Text"/>
                <a:ea typeface="Hoefler Text"/>
                <a:cs typeface="Hoefler Text"/>
                <a:sym typeface="Hoefler Text"/>
              </a:defRPr>
            </a:lvl5pPr>
          </a:lstStyle>
          <a:p>
            <a:pPr/>
            <a:r>
              <a:t>Body Level One</a:t>
            </a:r>
          </a:p>
          <a:p>
            <a:pPr lvl="1"/>
            <a:r>
              <a:t>Body Level Two</a:t>
            </a:r>
          </a:p>
          <a:p>
            <a:pPr lvl="2"/>
            <a:r>
              <a:t>Body Level Three</a:t>
            </a:r>
          </a:p>
          <a:p>
            <a:pPr lvl="3"/>
            <a:r>
              <a:t>Body Level Four</a:t>
            </a:r>
          </a:p>
          <a:p>
            <a:pPr lvl="4"/>
            <a:r>
              <a:t>Body Level Five</a:t>
            </a:r>
          </a:p>
        </p:txBody>
      </p:sp>
      <p:pic>
        <p:nvPicPr>
          <p:cNvPr id="15" name="pasted-image.png"/>
          <p:cNvPicPr>
            <a:picLocks noChangeAspect="1"/>
          </p:cNvPicPr>
          <p:nvPr/>
        </p:nvPicPr>
        <p:blipFill>
          <a:blip r:embed="rId3">
            <a:extLst/>
          </a:blip>
          <a:stretch>
            <a:fillRect/>
          </a:stretch>
        </p:blipFill>
        <p:spPr>
          <a:xfrm>
            <a:off x="6896437" y="287288"/>
            <a:ext cx="5756463" cy="989308"/>
          </a:xfrm>
          <a:prstGeom prst="rect">
            <a:avLst/>
          </a:prstGeom>
          <a:ln w="12700">
            <a:miter lim="400000"/>
          </a:ln>
        </p:spPr>
      </p:pic>
      <p:sp>
        <p:nvSpPr>
          <p:cNvPr id="16" name="Shape 16"/>
          <p:cNvSpPr/>
          <p:nvPr/>
        </p:nvSpPr>
        <p:spPr>
          <a:xfrm>
            <a:off x="8209815" y="939799"/>
            <a:ext cx="4348908"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400">
                <a:solidFill>
                  <a:srgbClr val="E5412C"/>
                </a:solidFill>
              </a:defRPr>
            </a:pPr>
            <a:r>
              <a:rPr u="sng">
                <a:hlinkClick r:id="rId4" invalidUrl="" action="" tgtFrame="" tooltip="" history="1" highlightClick="0" endSnd="0"/>
              </a:rPr>
              <a:t>www.madaboutmattering.com</a:t>
            </a:r>
            <a:r>
              <a:t> </a:t>
            </a:r>
          </a:p>
        </p:txBody>
      </p:sp>
      <p:sp>
        <p:nvSpPr>
          <p:cNvPr id="17" name="Shape 1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Photo - 3 Up">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03" name="Shape 103"/>
          <p:cNvSpPr/>
          <p:nvPr>
            <p:ph type="pic" sz="quarter" idx="13"/>
          </p:nvPr>
        </p:nvSpPr>
        <p:spPr>
          <a:xfrm>
            <a:off x="6540500" y="4902200"/>
            <a:ext cx="5854700" cy="4241800"/>
          </a:xfrm>
          <a:prstGeom prst="rect">
            <a:avLst/>
          </a:prstGeom>
          <a:ln w="9525">
            <a:round/>
          </a:ln>
        </p:spPr>
        <p:txBody>
          <a:bodyPr lIns="91439" tIns="45719" rIns="91439" bIns="45719" anchor="t">
            <a:noAutofit/>
          </a:bodyPr>
          <a:lstStyle/>
          <a:p>
            <a:pPr/>
          </a:p>
        </p:txBody>
      </p:sp>
      <p:sp>
        <p:nvSpPr>
          <p:cNvPr id="104" name="Shape 104"/>
          <p:cNvSpPr/>
          <p:nvPr>
            <p:ph type="pic" sz="quarter" idx="14"/>
          </p:nvPr>
        </p:nvSpPr>
        <p:spPr>
          <a:xfrm>
            <a:off x="6540500" y="641350"/>
            <a:ext cx="5854700" cy="4241800"/>
          </a:xfrm>
          <a:prstGeom prst="rect">
            <a:avLst/>
          </a:prstGeom>
          <a:ln w="9525">
            <a:round/>
          </a:ln>
        </p:spPr>
        <p:txBody>
          <a:bodyPr lIns="91439" tIns="45719" rIns="91439" bIns="45719" anchor="t">
            <a:noAutofit/>
          </a:bodyPr>
          <a:lstStyle/>
          <a:p>
            <a:pPr/>
          </a:p>
        </p:txBody>
      </p:sp>
      <p:sp>
        <p:nvSpPr>
          <p:cNvPr id="105" name="Shape 105"/>
          <p:cNvSpPr/>
          <p:nvPr>
            <p:ph type="pic" sz="half" idx="15"/>
          </p:nvPr>
        </p:nvSpPr>
        <p:spPr>
          <a:xfrm>
            <a:off x="622300" y="622300"/>
            <a:ext cx="5892800" cy="8521700"/>
          </a:xfrm>
          <a:prstGeom prst="rect">
            <a:avLst/>
          </a:prstGeom>
          <a:ln w="9525">
            <a:round/>
          </a:ln>
        </p:spPr>
        <p:txBody>
          <a:bodyPr lIns="91439" tIns="45719" rIns="91439" bIns="45719" anchor="t">
            <a:noAutofit/>
          </a:bodyPr>
          <a:lstStyle/>
          <a:p>
            <a:pPr/>
          </a:p>
        </p:txBody>
      </p:sp>
      <p:sp>
        <p:nvSpPr>
          <p:cNvPr id="106" name="Shape 10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Quot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3" name="Shape 113"/>
          <p:cNvSpPr/>
          <p:nvPr>
            <p:ph type="body" sz="quarter" idx="13"/>
          </p:nvPr>
        </p:nvSpPr>
        <p:spPr>
          <a:xfrm>
            <a:off x="2044700" y="6642100"/>
            <a:ext cx="8902700" cy="635000"/>
          </a:xfrm>
          <a:prstGeom prst="rect">
            <a:avLst/>
          </a:prstGeom>
        </p:spPr>
        <p:txBody>
          <a:bodyPr anchor="t">
            <a:spAutoFit/>
          </a:bodyPr>
          <a:lstStyle>
            <a:lvl1pPr marL="0" indent="0" algn="ctr">
              <a:spcBef>
                <a:spcPts val="0"/>
              </a:spcBef>
              <a:buSzTx/>
              <a:buNone/>
              <a:defRPr i="1" sz="3200"/>
            </a:lvl1pPr>
          </a:lstStyle>
          <a:p>
            <a:pPr/>
            <a:r>
              <a:t>–Johnny Appleseed</a:t>
            </a:r>
          </a:p>
        </p:txBody>
      </p:sp>
      <p:sp>
        <p:nvSpPr>
          <p:cNvPr id="114" name="Shape 114"/>
          <p:cNvSpPr/>
          <p:nvPr>
            <p:ph type="body" sz="quarter" idx="14"/>
          </p:nvPr>
        </p:nvSpPr>
        <p:spPr>
          <a:xfrm>
            <a:off x="2044700" y="4203700"/>
            <a:ext cx="8902700" cy="812800"/>
          </a:xfrm>
          <a:prstGeom prst="rect">
            <a:avLst/>
          </a:prstGeom>
        </p:spPr>
        <p:txBody>
          <a:bodyPr>
            <a:spAutoFit/>
          </a:bodyPr>
          <a:lstStyle>
            <a:lvl1pPr marL="0" indent="0" algn="ctr">
              <a:spcBef>
                <a:spcPts val="2400"/>
              </a:spcBef>
              <a:buSzTx/>
              <a:buNone/>
            </a:lvl1pPr>
          </a:lstStyle>
          <a:p>
            <a:pPr/>
            <a:r>
              <a:t>“Type a quote here” </a:t>
            </a:r>
          </a:p>
        </p:txBody>
      </p:sp>
      <p:sp>
        <p:nvSpPr>
          <p:cNvPr id="115" name="Shape 115"/>
          <p:cNvSpPr/>
          <p:nvPr/>
        </p:nvSpPr>
        <p:spPr>
          <a:xfrm>
            <a:off x="10377919" y="901699"/>
            <a:ext cx="266701"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400">
                <a:solidFill>
                  <a:srgbClr val="E5412C"/>
                </a:solidFill>
              </a:defRPr>
            </a:lvl1pPr>
          </a:lstStyle>
          <a:p>
            <a:pPr/>
            <a:r>
              <a:t>  </a:t>
            </a:r>
          </a:p>
        </p:txBody>
      </p:sp>
      <p:pic>
        <p:nvPicPr>
          <p:cNvPr id="116" name="pasted-image.png"/>
          <p:cNvPicPr>
            <a:picLocks noChangeAspect="1"/>
          </p:cNvPicPr>
          <p:nvPr/>
        </p:nvPicPr>
        <p:blipFill>
          <a:blip r:embed="rId3">
            <a:extLst/>
          </a:blip>
          <a:stretch>
            <a:fillRect/>
          </a:stretch>
        </p:blipFill>
        <p:spPr>
          <a:xfrm>
            <a:off x="6896437" y="287288"/>
            <a:ext cx="5756463" cy="989308"/>
          </a:xfrm>
          <a:prstGeom prst="rect">
            <a:avLst/>
          </a:prstGeom>
          <a:ln w="12700">
            <a:miter lim="400000"/>
          </a:ln>
        </p:spPr>
      </p:pic>
      <p:sp>
        <p:nvSpPr>
          <p:cNvPr id="117" name="Shape 117"/>
          <p:cNvSpPr/>
          <p:nvPr/>
        </p:nvSpPr>
        <p:spPr>
          <a:xfrm>
            <a:off x="8209815" y="939799"/>
            <a:ext cx="4348908"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400">
                <a:solidFill>
                  <a:srgbClr val="E5412C"/>
                </a:solidFill>
              </a:defRPr>
            </a:pPr>
            <a:r>
              <a:rPr u="sng">
                <a:hlinkClick r:id="rId4" invalidUrl="" action="" tgtFrame="" tooltip="" history="1" highlightClick="0" endSnd="0"/>
              </a:rPr>
              <a:t>www.madaboutmattering.com</a:t>
            </a:r>
            <a:r>
              <a:t> </a:t>
            </a:r>
          </a:p>
        </p:txBody>
      </p:sp>
      <p:sp>
        <p:nvSpPr>
          <p:cNvPr id="118" name="Shape 11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showMasterPhAnim="1">
  <p:cSld name="Photo">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5" name="Shape 125"/>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26" name="Shape 12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33" name="pasted-image.png"/>
          <p:cNvPicPr>
            <a:picLocks noChangeAspect="1"/>
          </p:cNvPicPr>
          <p:nvPr/>
        </p:nvPicPr>
        <p:blipFill>
          <a:blip r:embed="rId3">
            <a:extLst/>
          </a:blip>
          <a:stretch>
            <a:fillRect/>
          </a:stretch>
        </p:blipFill>
        <p:spPr>
          <a:xfrm>
            <a:off x="6934537" y="312688"/>
            <a:ext cx="5756463" cy="989308"/>
          </a:xfrm>
          <a:prstGeom prst="rect">
            <a:avLst/>
          </a:prstGeom>
          <a:ln w="12700">
            <a:miter lim="400000"/>
          </a:ln>
        </p:spPr>
      </p:pic>
      <p:sp>
        <p:nvSpPr>
          <p:cNvPr id="134" name="Shape 134"/>
          <p:cNvSpPr/>
          <p:nvPr/>
        </p:nvSpPr>
        <p:spPr>
          <a:xfrm>
            <a:off x="8247915" y="965199"/>
            <a:ext cx="4348908"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400">
                <a:solidFill>
                  <a:srgbClr val="E5412C"/>
                </a:solidFill>
              </a:defRPr>
            </a:pPr>
            <a:r>
              <a:rPr u="sng">
                <a:hlinkClick r:id="rId4" invalidUrl="" action="" tgtFrame="" tooltip="" history="1" highlightClick="0" endSnd="0"/>
              </a:rPr>
              <a:t>www.madaboutmattering.com</a:t>
            </a:r>
            <a:r>
              <a:t> </a:t>
            </a:r>
          </a:p>
        </p:txBody>
      </p:sp>
      <p:sp>
        <p:nvSpPr>
          <p:cNvPr id="135" name="Shape 13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Photo - 3 Up Al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 name="Shape 24"/>
          <p:cNvSpPr/>
          <p:nvPr>
            <p:ph type="pic" sz="quarter" idx="13"/>
          </p:nvPr>
        </p:nvSpPr>
        <p:spPr>
          <a:xfrm>
            <a:off x="4457700" y="355600"/>
            <a:ext cx="4089400" cy="6045200"/>
          </a:xfrm>
          <a:prstGeom prst="rect">
            <a:avLst/>
          </a:prstGeom>
          <a:ln w="9525">
            <a:round/>
          </a:ln>
        </p:spPr>
        <p:txBody>
          <a:bodyPr lIns="91439" tIns="45719" rIns="91439" bIns="45719" anchor="t">
            <a:noAutofit/>
          </a:bodyPr>
          <a:lstStyle/>
          <a:p>
            <a:pPr/>
          </a:p>
        </p:txBody>
      </p:sp>
      <p:sp>
        <p:nvSpPr>
          <p:cNvPr id="25" name="Shape 25"/>
          <p:cNvSpPr/>
          <p:nvPr>
            <p:ph type="pic" sz="quarter" idx="14"/>
          </p:nvPr>
        </p:nvSpPr>
        <p:spPr>
          <a:xfrm>
            <a:off x="8559800" y="355600"/>
            <a:ext cx="4089400" cy="6045200"/>
          </a:xfrm>
          <a:prstGeom prst="rect">
            <a:avLst/>
          </a:prstGeom>
          <a:ln w="9525">
            <a:round/>
          </a:ln>
        </p:spPr>
        <p:txBody>
          <a:bodyPr lIns="91439" tIns="45719" rIns="91439" bIns="45719" anchor="t">
            <a:noAutofit/>
          </a:bodyPr>
          <a:lstStyle/>
          <a:p>
            <a:pPr/>
          </a:p>
        </p:txBody>
      </p:sp>
      <p:sp>
        <p:nvSpPr>
          <p:cNvPr id="26" name="Shape 26"/>
          <p:cNvSpPr/>
          <p:nvPr>
            <p:ph type="pic" sz="quarter" idx="15"/>
          </p:nvPr>
        </p:nvSpPr>
        <p:spPr>
          <a:xfrm>
            <a:off x="355600" y="355600"/>
            <a:ext cx="4089400" cy="6045200"/>
          </a:xfrm>
          <a:prstGeom prst="rect">
            <a:avLst/>
          </a:prstGeom>
          <a:ln w="9525">
            <a:round/>
          </a:ln>
        </p:spPr>
        <p:txBody>
          <a:bodyPr lIns="91439" tIns="45719" rIns="91439" bIns="45719" anchor="t">
            <a:noAutofit/>
          </a:bodyPr>
          <a:lstStyle/>
          <a:p>
            <a:pPr/>
          </a:p>
        </p:txBody>
      </p:sp>
      <p:sp>
        <p:nvSpPr>
          <p:cNvPr id="27" name="Shape 27"/>
          <p:cNvSpPr/>
          <p:nvPr>
            <p:ph type="title"/>
          </p:nvPr>
        </p:nvSpPr>
        <p:spPr>
          <a:xfrm>
            <a:off x="647700" y="6794500"/>
            <a:ext cx="11709400" cy="1422400"/>
          </a:xfrm>
          <a:prstGeom prst="rect">
            <a:avLst/>
          </a:prstGeom>
        </p:spPr>
        <p:txBody>
          <a:bodyPr anchor="b"/>
          <a:lstStyle>
            <a:lvl1pPr algn="ctr">
              <a:defRPr>
                <a:solidFill>
                  <a:srgbClr val="546056"/>
                </a:solidFill>
              </a:defRPr>
            </a:lvl1pPr>
          </a:lstStyle>
          <a:p>
            <a:pPr/>
            <a:r>
              <a:t>Title Text</a:t>
            </a:r>
          </a:p>
        </p:txBody>
      </p:sp>
      <p:sp>
        <p:nvSpPr>
          <p:cNvPr id="28" name="Shape 28"/>
          <p:cNvSpPr/>
          <p:nvPr>
            <p:ph type="body" sz="quarter" idx="1"/>
          </p:nvPr>
        </p:nvSpPr>
        <p:spPr>
          <a:xfrm>
            <a:off x="647700" y="8204200"/>
            <a:ext cx="11709400" cy="1282700"/>
          </a:xfrm>
          <a:prstGeom prst="rect">
            <a:avLst/>
          </a:prstGeom>
        </p:spPr>
        <p:txBody>
          <a:bodyPr anchor="t"/>
          <a:lstStyle>
            <a:lvl1pPr marL="0" indent="0" algn="ctr">
              <a:lnSpc>
                <a:spcPct val="110000"/>
              </a:lnSpc>
              <a:spcBef>
                <a:spcPts val="0"/>
              </a:spcBef>
              <a:buSzTx/>
              <a:buNone/>
              <a:defRPr i="1" sz="3200">
                <a:solidFill>
                  <a:srgbClr val="717D75"/>
                </a:solidFill>
                <a:latin typeface="Hoefler Text"/>
                <a:ea typeface="Hoefler Text"/>
                <a:cs typeface="Hoefler Text"/>
                <a:sym typeface="Hoefler Text"/>
              </a:defRPr>
            </a:lvl1pPr>
            <a:lvl2pPr marL="0" indent="228600" algn="ctr">
              <a:lnSpc>
                <a:spcPct val="110000"/>
              </a:lnSpc>
              <a:spcBef>
                <a:spcPts val="0"/>
              </a:spcBef>
              <a:buSzTx/>
              <a:buNone/>
              <a:defRPr i="1" sz="3200">
                <a:solidFill>
                  <a:srgbClr val="717D75"/>
                </a:solidFill>
                <a:latin typeface="Hoefler Text"/>
                <a:ea typeface="Hoefler Text"/>
                <a:cs typeface="Hoefler Text"/>
                <a:sym typeface="Hoefler Text"/>
              </a:defRPr>
            </a:lvl2pPr>
            <a:lvl3pPr marL="0" indent="457200" algn="ctr">
              <a:lnSpc>
                <a:spcPct val="110000"/>
              </a:lnSpc>
              <a:spcBef>
                <a:spcPts val="0"/>
              </a:spcBef>
              <a:buSzTx/>
              <a:buNone/>
              <a:defRPr i="1" sz="3200">
                <a:solidFill>
                  <a:srgbClr val="717D75"/>
                </a:solidFill>
                <a:latin typeface="Hoefler Text"/>
                <a:ea typeface="Hoefler Text"/>
                <a:cs typeface="Hoefler Text"/>
                <a:sym typeface="Hoefler Text"/>
              </a:defRPr>
            </a:lvl3pPr>
            <a:lvl4pPr marL="0" indent="685800" algn="ctr">
              <a:lnSpc>
                <a:spcPct val="110000"/>
              </a:lnSpc>
              <a:spcBef>
                <a:spcPts val="0"/>
              </a:spcBef>
              <a:buSzTx/>
              <a:buNone/>
              <a:defRPr i="1" sz="3200">
                <a:solidFill>
                  <a:srgbClr val="717D75"/>
                </a:solidFill>
                <a:latin typeface="Hoefler Text"/>
                <a:ea typeface="Hoefler Text"/>
                <a:cs typeface="Hoefler Text"/>
                <a:sym typeface="Hoefler Text"/>
              </a:defRPr>
            </a:lvl4pPr>
            <a:lvl5pPr marL="0" indent="914400" algn="ctr">
              <a:lnSpc>
                <a:spcPct val="110000"/>
              </a:lnSpc>
              <a:spcBef>
                <a:spcPts val="0"/>
              </a:spcBef>
              <a:buSzTx/>
              <a:buNone/>
              <a:defRPr i="1" sz="3200">
                <a:solidFill>
                  <a:srgbClr val="717D75"/>
                </a:solidFill>
                <a:latin typeface="Hoefler Text"/>
                <a:ea typeface="Hoefler Text"/>
                <a:cs typeface="Hoefler Text"/>
                <a:sym typeface="Hoefler Text"/>
              </a:defRPr>
            </a:lvl5pPr>
          </a:lstStyle>
          <a:p>
            <a:pPr/>
            <a:r>
              <a:t>Body Level One</a:t>
            </a:r>
          </a:p>
          <a:p>
            <a:pPr lvl="1"/>
            <a:r>
              <a:t>Body Level Two</a:t>
            </a:r>
          </a:p>
          <a:p>
            <a:pPr lvl="2"/>
            <a:r>
              <a:t>Body Level Three</a:t>
            </a:r>
          </a:p>
          <a:p>
            <a:pPr lvl="3"/>
            <a:r>
              <a:t>Body Level Four</a:t>
            </a:r>
          </a:p>
          <a:p>
            <a:pPr lvl="4"/>
            <a:r>
              <a:t>Body Level Five</a:t>
            </a:r>
          </a:p>
        </p:txBody>
      </p:sp>
      <p:sp>
        <p:nvSpPr>
          <p:cNvPr id="29" name="Shape 2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Photo - Horizont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6" name="Shape 36"/>
          <p:cNvSpPr/>
          <p:nvPr>
            <p:ph type="pic" idx="13"/>
          </p:nvPr>
        </p:nvSpPr>
        <p:spPr>
          <a:xfrm>
            <a:off x="368300" y="368300"/>
            <a:ext cx="12268200" cy="6045200"/>
          </a:xfrm>
          <a:prstGeom prst="rect">
            <a:avLst/>
          </a:prstGeom>
          <a:ln w="9525">
            <a:round/>
          </a:ln>
        </p:spPr>
        <p:txBody>
          <a:bodyPr lIns="91439" tIns="45719" rIns="91439" bIns="45719" anchor="t">
            <a:noAutofit/>
          </a:bodyPr>
          <a:lstStyle/>
          <a:p>
            <a:pPr/>
          </a:p>
        </p:txBody>
      </p:sp>
      <p:sp>
        <p:nvSpPr>
          <p:cNvPr id="37" name="Shape 37"/>
          <p:cNvSpPr/>
          <p:nvPr>
            <p:ph type="title"/>
          </p:nvPr>
        </p:nvSpPr>
        <p:spPr>
          <a:xfrm>
            <a:off x="647700" y="6794500"/>
            <a:ext cx="11709400" cy="1422400"/>
          </a:xfrm>
          <a:prstGeom prst="rect">
            <a:avLst/>
          </a:prstGeom>
        </p:spPr>
        <p:txBody>
          <a:bodyPr anchor="b"/>
          <a:lstStyle>
            <a:lvl1pPr algn="ctr">
              <a:defRPr>
                <a:solidFill>
                  <a:srgbClr val="546056"/>
                </a:solidFill>
              </a:defRPr>
            </a:lvl1pPr>
          </a:lstStyle>
          <a:p>
            <a:pPr/>
            <a:r>
              <a:t>Title Text</a:t>
            </a:r>
          </a:p>
        </p:txBody>
      </p:sp>
      <p:sp>
        <p:nvSpPr>
          <p:cNvPr id="38" name="Shape 38"/>
          <p:cNvSpPr/>
          <p:nvPr>
            <p:ph type="body" sz="quarter" idx="1"/>
          </p:nvPr>
        </p:nvSpPr>
        <p:spPr>
          <a:xfrm>
            <a:off x="647700" y="8204200"/>
            <a:ext cx="11709400" cy="1282700"/>
          </a:xfrm>
          <a:prstGeom prst="rect">
            <a:avLst/>
          </a:prstGeom>
        </p:spPr>
        <p:txBody>
          <a:bodyPr anchor="t"/>
          <a:lstStyle>
            <a:lvl1pPr marL="0" indent="0" algn="ctr">
              <a:lnSpc>
                <a:spcPct val="110000"/>
              </a:lnSpc>
              <a:spcBef>
                <a:spcPts val="0"/>
              </a:spcBef>
              <a:buSzTx/>
              <a:buNone/>
              <a:defRPr i="1" sz="3200">
                <a:solidFill>
                  <a:srgbClr val="717D75"/>
                </a:solidFill>
                <a:latin typeface="Hoefler Text"/>
                <a:ea typeface="Hoefler Text"/>
                <a:cs typeface="Hoefler Text"/>
                <a:sym typeface="Hoefler Text"/>
              </a:defRPr>
            </a:lvl1pPr>
            <a:lvl2pPr marL="0" indent="228600" algn="ctr">
              <a:lnSpc>
                <a:spcPct val="110000"/>
              </a:lnSpc>
              <a:spcBef>
                <a:spcPts val="0"/>
              </a:spcBef>
              <a:buSzTx/>
              <a:buNone/>
              <a:defRPr i="1" sz="3200">
                <a:solidFill>
                  <a:srgbClr val="717D75"/>
                </a:solidFill>
                <a:latin typeface="Hoefler Text"/>
                <a:ea typeface="Hoefler Text"/>
                <a:cs typeface="Hoefler Text"/>
                <a:sym typeface="Hoefler Text"/>
              </a:defRPr>
            </a:lvl2pPr>
            <a:lvl3pPr marL="0" indent="457200" algn="ctr">
              <a:lnSpc>
                <a:spcPct val="110000"/>
              </a:lnSpc>
              <a:spcBef>
                <a:spcPts val="0"/>
              </a:spcBef>
              <a:buSzTx/>
              <a:buNone/>
              <a:defRPr i="1" sz="3200">
                <a:solidFill>
                  <a:srgbClr val="717D75"/>
                </a:solidFill>
                <a:latin typeface="Hoefler Text"/>
                <a:ea typeface="Hoefler Text"/>
                <a:cs typeface="Hoefler Text"/>
                <a:sym typeface="Hoefler Text"/>
              </a:defRPr>
            </a:lvl3pPr>
            <a:lvl4pPr marL="0" indent="685800" algn="ctr">
              <a:lnSpc>
                <a:spcPct val="110000"/>
              </a:lnSpc>
              <a:spcBef>
                <a:spcPts val="0"/>
              </a:spcBef>
              <a:buSzTx/>
              <a:buNone/>
              <a:defRPr i="1" sz="3200">
                <a:solidFill>
                  <a:srgbClr val="717D75"/>
                </a:solidFill>
                <a:latin typeface="Hoefler Text"/>
                <a:ea typeface="Hoefler Text"/>
                <a:cs typeface="Hoefler Text"/>
                <a:sym typeface="Hoefler Text"/>
              </a:defRPr>
            </a:lvl4pPr>
            <a:lvl5pPr marL="0" indent="914400" algn="ctr">
              <a:lnSpc>
                <a:spcPct val="110000"/>
              </a:lnSpc>
              <a:spcBef>
                <a:spcPts val="0"/>
              </a:spcBef>
              <a:buSzTx/>
              <a:buNone/>
              <a:defRPr i="1" sz="3200">
                <a:solidFill>
                  <a:srgbClr val="717D75"/>
                </a:solidFill>
                <a:latin typeface="Hoefler Text"/>
                <a:ea typeface="Hoefler Text"/>
                <a:cs typeface="Hoefler Text"/>
                <a:sym typeface="Hoefler Text"/>
              </a:defRPr>
            </a:lvl5pPr>
          </a:lstStyle>
          <a:p>
            <a:pPr/>
            <a:r>
              <a:t>Body Level One</a:t>
            </a:r>
          </a:p>
          <a:p>
            <a:pPr lvl="1"/>
            <a:r>
              <a:t>Body Level Two</a:t>
            </a:r>
          </a:p>
          <a:p>
            <a:pPr lvl="2"/>
            <a:r>
              <a:t>Body Level Three</a:t>
            </a:r>
          </a:p>
          <a:p>
            <a:pPr lvl="3"/>
            <a:r>
              <a:t>Body Level Four</a:t>
            </a:r>
          </a:p>
          <a:p>
            <a:pPr lvl="4"/>
            <a:r>
              <a:t>Body Level Five</a:t>
            </a:r>
          </a:p>
        </p:txBody>
      </p:sp>
      <p:sp>
        <p:nvSpPr>
          <p:cNvPr id="39" name="Shape 3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Title - Center">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46" name="Shape 46"/>
          <p:cNvSpPr/>
          <p:nvPr>
            <p:ph type="title"/>
          </p:nvPr>
        </p:nvSpPr>
        <p:spPr>
          <a:xfrm>
            <a:off x="647700" y="3390900"/>
            <a:ext cx="11709400" cy="2959100"/>
          </a:xfrm>
          <a:prstGeom prst="rect">
            <a:avLst/>
          </a:prstGeom>
        </p:spPr>
        <p:txBody>
          <a:bodyPr/>
          <a:lstStyle>
            <a:lvl1pPr algn="ctr">
              <a:defRPr>
                <a:solidFill>
                  <a:srgbClr val="546056"/>
                </a:solidFill>
              </a:defRPr>
            </a:lvl1pPr>
          </a:lstStyle>
          <a:p>
            <a:pPr/>
            <a:r>
              <a:t>Title Text</a:t>
            </a:r>
          </a:p>
        </p:txBody>
      </p:sp>
      <p:pic>
        <p:nvPicPr>
          <p:cNvPr id="47" name="pasted-image.png"/>
          <p:cNvPicPr>
            <a:picLocks noChangeAspect="1"/>
          </p:cNvPicPr>
          <p:nvPr/>
        </p:nvPicPr>
        <p:blipFill>
          <a:blip r:embed="rId3">
            <a:extLst/>
          </a:blip>
          <a:stretch>
            <a:fillRect/>
          </a:stretch>
        </p:blipFill>
        <p:spPr>
          <a:xfrm>
            <a:off x="6896437" y="287288"/>
            <a:ext cx="5756463" cy="989308"/>
          </a:xfrm>
          <a:prstGeom prst="rect">
            <a:avLst/>
          </a:prstGeom>
          <a:ln w="12700">
            <a:miter lim="400000"/>
          </a:ln>
        </p:spPr>
      </p:pic>
      <p:sp>
        <p:nvSpPr>
          <p:cNvPr id="48" name="Shape 48"/>
          <p:cNvSpPr/>
          <p:nvPr/>
        </p:nvSpPr>
        <p:spPr>
          <a:xfrm>
            <a:off x="8209815" y="939799"/>
            <a:ext cx="4348908"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400">
                <a:solidFill>
                  <a:srgbClr val="E5412C"/>
                </a:solidFill>
              </a:defRPr>
            </a:pPr>
            <a:r>
              <a:rPr u="sng">
                <a:hlinkClick r:id="rId4" invalidUrl="" action="" tgtFrame="" tooltip="" history="1" highlightClick="0" endSnd="0"/>
              </a:rPr>
              <a:t>www.madaboutmattering.com</a:t>
            </a:r>
            <a:r>
              <a:t> </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Photo - Vertical">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56" name="Shape 56"/>
          <p:cNvSpPr/>
          <p:nvPr>
            <p:ph type="pic" sz="half" idx="13"/>
          </p:nvPr>
        </p:nvSpPr>
        <p:spPr>
          <a:xfrm>
            <a:off x="6489700" y="622300"/>
            <a:ext cx="5892800" cy="8521700"/>
          </a:xfrm>
          <a:prstGeom prst="rect">
            <a:avLst/>
          </a:prstGeom>
          <a:ln w="9525">
            <a:round/>
          </a:ln>
        </p:spPr>
        <p:txBody>
          <a:bodyPr lIns="91439" tIns="45719" rIns="91439" bIns="45719" anchor="t">
            <a:noAutofit/>
          </a:bodyPr>
          <a:lstStyle/>
          <a:p>
            <a:pPr/>
          </a:p>
        </p:txBody>
      </p:sp>
      <p:sp>
        <p:nvSpPr>
          <p:cNvPr id="57" name="Shape 57"/>
          <p:cNvSpPr/>
          <p:nvPr>
            <p:ph type="title"/>
          </p:nvPr>
        </p:nvSpPr>
        <p:spPr>
          <a:xfrm>
            <a:off x="647700" y="1689100"/>
            <a:ext cx="5600700" cy="3492500"/>
          </a:xfrm>
          <a:prstGeom prst="rect">
            <a:avLst/>
          </a:prstGeom>
        </p:spPr>
        <p:txBody>
          <a:bodyPr anchor="b"/>
          <a:lstStyle>
            <a:lvl1pPr algn="ctr">
              <a:defRPr>
                <a:solidFill>
                  <a:srgbClr val="546056"/>
                </a:solidFill>
              </a:defRPr>
            </a:lvl1pPr>
          </a:lstStyle>
          <a:p>
            <a:pPr/>
            <a:r>
              <a:t>Title Text</a:t>
            </a:r>
          </a:p>
        </p:txBody>
      </p:sp>
      <p:sp>
        <p:nvSpPr>
          <p:cNvPr id="58" name="Shape 58"/>
          <p:cNvSpPr/>
          <p:nvPr>
            <p:ph type="body" sz="quarter" idx="1"/>
          </p:nvPr>
        </p:nvSpPr>
        <p:spPr>
          <a:xfrm>
            <a:off x="647700" y="5435600"/>
            <a:ext cx="5600700" cy="3594100"/>
          </a:xfrm>
          <a:prstGeom prst="rect">
            <a:avLst/>
          </a:prstGeom>
        </p:spPr>
        <p:txBody>
          <a:bodyPr anchor="t"/>
          <a:lstStyle>
            <a:lvl1pPr marL="0" indent="0" algn="ctr">
              <a:lnSpc>
                <a:spcPct val="110000"/>
              </a:lnSpc>
              <a:spcBef>
                <a:spcPts val="0"/>
              </a:spcBef>
              <a:buSzTx/>
              <a:buNone/>
              <a:defRPr i="1" sz="3200">
                <a:solidFill>
                  <a:srgbClr val="717D75"/>
                </a:solidFill>
                <a:latin typeface="Hoefler Text"/>
                <a:ea typeface="Hoefler Text"/>
                <a:cs typeface="Hoefler Text"/>
                <a:sym typeface="Hoefler Text"/>
              </a:defRPr>
            </a:lvl1pPr>
            <a:lvl2pPr marL="0" indent="228600" algn="ctr">
              <a:lnSpc>
                <a:spcPct val="110000"/>
              </a:lnSpc>
              <a:spcBef>
                <a:spcPts val="0"/>
              </a:spcBef>
              <a:buSzTx/>
              <a:buNone/>
              <a:defRPr i="1" sz="3200">
                <a:solidFill>
                  <a:srgbClr val="717D75"/>
                </a:solidFill>
                <a:latin typeface="Hoefler Text"/>
                <a:ea typeface="Hoefler Text"/>
                <a:cs typeface="Hoefler Text"/>
                <a:sym typeface="Hoefler Text"/>
              </a:defRPr>
            </a:lvl2pPr>
            <a:lvl3pPr marL="0" indent="457200" algn="ctr">
              <a:lnSpc>
                <a:spcPct val="110000"/>
              </a:lnSpc>
              <a:spcBef>
                <a:spcPts val="0"/>
              </a:spcBef>
              <a:buSzTx/>
              <a:buNone/>
              <a:defRPr i="1" sz="3200">
                <a:solidFill>
                  <a:srgbClr val="717D75"/>
                </a:solidFill>
                <a:latin typeface="Hoefler Text"/>
                <a:ea typeface="Hoefler Text"/>
                <a:cs typeface="Hoefler Text"/>
                <a:sym typeface="Hoefler Text"/>
              </a:defRPr>
            </a:lvl3pPr>
            <a:lvl4pPr marL="0" indent="685800" algn="ctr">
              <a:lnSpc>
                <a:spcPct val="110000"/>
              </a:lnSpc>
              <a:spcBef>
                <a:spcPts val="0"/>
              </a:spcBef>
              <a:buSzTx/>
              <a:buNone/>
              <a:defRPr i="1" sz="3200">
                <a:solidFill>
                  <a:srgbClr val="717D75"/>
                </a:solidFill>
                <a:latin typeface="Hoefler Text"/>
                <a:ea typeface="Hoefler Text"/>
                <a:cs typeface="Hoefler Text"/>
                <a:sym typeface="Hoefler Text"/>
              </a:defRPr>
            </a:lvl4pPr>
            <a:lvl5pPr marL="0" indent="914400" algn="ctr">
              <a:lnSpc>
                <a:spcPct val="110000"/>
              </a:lnSpc>
              <a:spcBef>
                <a:spcPts val="0"/>
              </a:spcBef>
              <a:buSzTx/>
              <a:buNone/>
              <a:defRPr i="1" sz="3200">
                <a:solidFill>
                  <a:srgbClr val="717D75"/>
                </a:solidFill>
                <a:latin typeface="Hoefler Text"/>
                <a:ea typeface="Hoefler Text"/>
                <a:cs typeface="Hoefler Text"/>
                <a:sym typeface="Hoefler Text"/>
              </a:defRPr>
            </a:lvl5pPr>
          </a:lstStyle>
          <a:p>
            <a:pPr/>
            <a:r>
              <a:t>Body Level One</a:t>
            </a:r>
          </a:p>
          <a:p>
            <a:pPr lvl="1"/>
            <a:r>
              <a:t>Body Level Two</a:t>
            </a:r>
          </a:p>
          <a:p>
            <a:pPr lvl="2"/>
            <a:r>
              <a:t>Body Level Three</a:t>
            </a:r>
          </a:p>
          <a:p>
            <a:pPr lvl="3"/>
            <a:r>
              <a:t>Body Level Four</a:t>
            </a:r>
          </a:p>
          <a:p>
            <a:pPr lvl="4"/>
            <a:r>
              <a:t>Body Level Five</a:t>
            </a:r>
          </a:p>
        </p:txBody>
      </p:sp>
      <p:sp>
        <p:nvSpPr>
          <p:cNvPr id="59" name="Shape 5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66" name="Shape 66"/>
          <p:cNvSpPr/>
          <p:nvPr>
            <p:ph type="title"/>
          </p:nvPr>
        </p:nvSpPr>
        <p:spPr>
          <a:prstGeom prst="rect">
            <a:avLst/>
          </a:prstGeom>
        </p:spPr>
        <p:txBody>
          <a:bodyPr/>
          <a:lstStyle/>
          <a:p>
            <a:pPr/>
            <a:r>
              <a:t>Title Text</a:t>
            </a:r>
          </a:p>
        </p:txBody>
      </p:sp>
      <p:sp>
        <p:nvSpPr>
          <p:cNvPr id="67" name="Shape 6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74" name="Shape 74"/>
          <p:cNvSpPr/>
          <p:nvPr>
            <p:ph type="title"/>
          </p:nvPr>
        </p:nvSpPr>
        <p:spPr>
          <a:prstGeom prst="rect">
            <a:avLst/>
          </a:prstGeom>
        </p:spPr>
        <p:txBody>
          <a:bodyPr/>
          <a:lstStyle/>
          <a:p>
            <a:pPr/>
            <a:r>
              <a:t>Title Text</a:t>
            </a:r>
          </a:p>
        </p:txBody>
      </p:sp>
      <p:sp>
        <p:nvSpPr>
          <p:cNvPr id="75" name="Shape 75"/>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76" name="Shape 7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83" name="Shape 83"/>
          <p:cNvSpPr/>
          <p:nvPr>
            <p:ph type="pic" sz="half" idx="13"/>
          </p:nvPr>
        </p:nvSpPr>
        <p:spPr>
          <a:xfrm>
            <a:off x="6718300" y="2590800"/>
            <a:ext cx="5676900" cy="6553200"/>
          </a:xfrm>
          <a:prstGeom prst="rect">
            <a:avLst/>
          </a:prstGeom>
          <a:ln w="9525">
            <a:round/>
          </a:ln>
        </p:spPr>
        <p:txBody>
          <a:bodyPr lIns="91439" tIns="45719" rIns="91439" bIns="45719" anchor="t">
            <a:noAutofit/>
          </a:bodyPr>
          <a:lstStyle/>
          <a:p>
            <a:pPr/>
          </a:p>
        </p:txBody>
      </p:sp>
      <p:sp>
        <p:nvSpPr>
          <p:cNvPr id="84" name="Shape 84"/>
          <p:cNvSpPr/>
          <p:nvPr>
            <p:ph type="title"/>
          </p:nvPr>
        </p:nvSpPr>
        <p:spPr>
          <a:prstGeom prst="rect">
            <a:avLst/>
          </a:prstGeom>
        </p:spPr>
        <p:txBody>
          <a:bodyPr/>
          <a:lstStyle/>
          <a:p>
            <a:pPr/>
            <a:r>
              <a:t>Title Text</a:t>
            </a:r>
          </a:p>
        </p:txBody>
      </p:sp>
      <p:sp>
        <p:nvSpPr>
          <p:cNvPr id="85" name="Shape 85"/>
          <p:cNvSpPr/>
          <p:nvPr>
            <p:ph type="body" sz="half" idx="1"/>
          </p:nvPr>
        </p:nvSpPr>
        <p:spPr>
          <a:xfrm>
            <a:off x="647700" y="2628900"/>
            <a:ext cx="5600700" cy="6477000"/>
          </a:xfrm>
          <a:prstGeom prst="rect">
            <a:avLst/>
          </a:prstGeom>
        </p:spPr>
        <p:txBody>
          <a:bodyPr/>
          <a:lstStyle>
            <a:lvl1pPr marL="393700" indent="-393700">
              <a:lnSpc>
                <a:spcPct val="120000"/>
              </a:lnSpc>
              <a:spcBef>
                <a:spcPts val="2400"/>
              </a:spcBef>
              <a:buBlip>
                <a:blip r:embed="rId2"/>
              </a:buBlip>
              <a:defRPr sz="3200"/>
            </a:lvl1pPr>
            <a:lvl2pPr marL="787400" indent="-393700">
              <a:lnSpc>
                <a:spcPct val="120000"/>
              </a:lnSpc>
              <a:spcBef>
                <a:spcPts val="2400"/>
              </a:spcBef>
              <a:buBlip>
                <a:blip r:embed="rId2"/>
              </a:buBlip>
              <a:defRPr sz="3200"/>
            </a:lvl2pPr>
            <a:lvl3pPr marL="1181100" indent="-393700">
              <a:lnSpc>
                <a:spcPct val="120000"/>
              </a:lnSpc>
              <a:spcBef>
                <a:spcPts val="2400"/>
              </a:spcBef>
              <a:buBlip>
                <a:blip r:embed="rId2"/>
              </a:buBlip>
              <a:defRPr sz="3200"/>
            </a:lvl3pPr>
            <a:lvl4pPr marL="1574800" indent="-393700">
              <a:lnSpc>
                <a:spcPct val="120000"/>
              </a:lnSpc>
              <a:spcBef>
                <a:spcPts val="2400"/>
              </a:spcBef>
              <a:buBlip>
                <a:blip r:embed="rId2"/>
              </a:buBlip>
              <a:defRPr sz="3200"/>
            </a:lvl4pPr>
            <a:lvl5pPr marL="1968500" indent="-393700">
              <a:lnSpc>
                <a:spcPct val="120000"/>
              </a:lnSpc>
              <a:spcBef>
                <a:spcPts val="2400"/>
              </a:spcBef>
              <a:buBlip>
                <a:blip r:embed="rId2"/>
              </a:buBlip>
              <a:defRPr sz="3200"/>
            </a:lvl5pPr>
          </a:lstStyle>
          <a:p>
            <a:pPr/>
            <a:r>
              <a:t>Body Level One</a:t>
            </a:r>
          </a:p>
          <a:p>
            <a:pPr lvl="1"/>
            <a:r>
              <a:t>Body Level Two</a:t>
            </a:r>
          </a:p>
          <a:p>
            <a:pPr lvl="2"/>
            <a:r>
              <a:t>Body Level Three</a:t>
            </a:r>
          </a:p>
          <a:p>
            <a:pPr lvl="3"/>
            <a:r>
              <a:t>Body Level Four</a:t>
            </a:r>
          </a:p>
          <a:p>
            <a:pPr lvl="4"/>
            <a:r>
              <a:t>Body Level Five</a:t>
            </a:r>
          </a:p>
        </p:txBody>
      </p:sp>
      <p:sp>
        <p:nvSpPr>
          <p:cNvPr id="86" name="Shape 8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Bullets">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3" name="Shape 93"/>
          <p:cNvSpPr/>
          <p:nvPr>
            <p:ph type="body" idx="1"/>
          </p:nvPr>
        </p:nvSpPr>
        <p:spPr>
          <a:xfrm>
            <a:off x="393700" y="863600"/>
            <a:ext cx="11709400" cy="8458200"/>
          </a:xfrm>
          <a:prstGeom prst="rect">
            <a:avLst/>
          </a:prstGeom>
        </p:spPr>
        <p:txBody>
          <a:bodyP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pic>
        <p:nvPicPr>
          <p:cNvPr id="94" name="pasted-image.png"/>
          <p:cNvPicPr>
            <a:picLocks noChangeAspect="1"/>
          </p:cNvPicPr>
          <p:nvPr/>
        </p:nvPicPr>
        <p:blipFill>
          <a:blip r:embed="rId4">
            <a:extLst/>
          </a:blip>
          <a:stretch>
            <a:fillRect/>
          </a:stretch>
        </p:blipFill>
        <p:spPr>
          <a:xfrm>
            <a:off x="6896437" y="287288"/>
            <a:ext cx="5756463" cy="989308"/>
          </a:xfrm>
          <a:prstGeom prst="rect">
            <a:avLst/>
          </a:prstGeom>
          <a:ln w="12700">
            <a:miter lim="400000"/>
          </a:ln>
        </p:spPr>
      </p:pic>
      <p:sp>
        <p:nvSpPr>
          <p:cNvPr id="95" name="Shape 95"/>
          <p:cNvSpPr/>
          <p:nvPr/>
        </p:nvSpPr>
        <p:spPr>
          <a:xfrm>
            <a:off x="8209815" y="939799"/>
            <a:ext cx="4348908"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400">
                <a:solidFill>
                  <a:srgbClr val="E5412C"/>
                </a:solidFill>
              </a:defRPr>
            </a:pPr>
            <a:r>
              <a:rPr u="sng">
                <a:hlinkClick r:id="rId5" invalidUrl="" action="" tgtFrame="" tooltip="" history="1" highlightClick="0" endSnd="0"/>
              </a:rPr>
              <a:t>www.madaboutmattering.com</a:t>
            </a:r>
            <a:r>
              <a:t> </a:t>
            </a:r>
          </a:p>
        </p:txBody>
      </p:sp>
      <p:sp>
        <p:nvSpPr>
          <p:cNvPr id="96" name="Shape 9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hyperlink" Target="http://www.madaboutmattering.com" TargetMode="External"/><Relationship Id="rId5" Type="http://schemas.openxmlformats.org/officeDocument/2006/relationships/image" Target="../media/image2.png"/><Relationship Id="rId6" Type="http://schemas.openxmlformats.org/officeDocument/2006/relationships/slideLayout" Target="../slideLayouts/slideLayout1.xml"/><Relationship Id="rId7" Type="http://schemas.openxmlformats.org/officeDocument/2006/relationships/slideLayout" Target="../slideLayouts/slideLayout2.xml"/><Relationship Id="rId8" Type="http://schemas.openxmlformats.org/officeDocument/2006/relationships/slideLayout" Target="../slideLayouts/slideLayout3.xml"/><Relationship Id="rId9" Type="http://schemas.openxmlformats.org/officeDocument/2006/relationships/slideLayout" Target="../slideLayouts/slideLayout4.xml"/><Relationship Id="rId10" Type="http://schemas.openxmlformats.org/officeDocument/2006/relationships/slideLayout" Target="../slideLayouts/slideLayout5.xml"/><Relationship Id="rId11" Type="http://schemas.openxmlformats.org/officeDocument/2006/relationships/slideLayout" Target="../slideLayouts/slideLayout6.xml"/><Relationship Id="rId12" Type="http://schemas.openxmlformats.org/officeDocument/2006/relationships/slideLayout" Target="../slideLayouts/slideLayout7.xml"/><Relationship Id="rId13" Type="http://schemas.openxmlformats.org/officeDocument/2006/relationships/slideLayout" Target="../slideLayouts/slideLayout8.xml"/><Relationship Id="rId14" Type="http://schemas.openxmlformats.org/officeDocument/2006/relationships/slideLayout" Target="../slideLayouts/slideLayout9.xml"/><Relationship Id="rId15" Type="http://schemas.openxmlformats.org/officeDocument/2006/relationships/slideLayout" Target="../slideLayouts/slideLayout10.xml"/><Relationship Id="rId16" Type="http://schemas.openxmlformats.org/officeDocument/2006/relationships/slideLayout" Target="../slideLayouts/slideLayout11.xml"/><Relationship Id="rId17" Type="http://schemas.openxmlformats.org/officeDocument/2006/relationships/slideLayout" Target="../slideLayouts/slideLayout12.xml"/><Relationship Id="rId1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hape 2"/>
          <p:cNvSpPr/>
          <p:nvPr>
            <p:ph type="title"/>
          </p:nvPr>
        </p:nvSpPr>
        <p:spPr>
          <a:xfrm>
            <a:off x="647700" y="152400"/>
            <a:ext cx="11709400" cy="2032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pic>
        <p:nvPicPr>
          <p:cNvPr id="3" name="pasted-image.png"/>
          <p:cNvPicPr>
            <a:picLocks noChangeAspect="1"/>
          </p:cNvPicPr>
          <p:nvPr/>
        </p:nvPicPr>
        <p:blipFill>
          <a:blip r:embed="rId3">
            <a:extLst/>
          </a:blip>
          <a:stretch>
            <a:fillRect/>
          </a:stretch>
        </p:blipFill>
        <p:spPr>
          <a:xfrm>
            <a:off x="7023437" y="71388"/>
            <a:ext cx="5756463" cy="989308"/>
          </a:xfrm>
          <a:prstGeom prst="rect">
            <a:avLst/>
          </a:prstGeom>
          <a:ln w="12700">
            <a:miter lim="400000"/>
          </a:ln>
        </p:spPr>
      </p:pic>
      <p:sp>
        <p:nvSpPr>
          <p:cNvPr id="4" name="Shape 4"/>
          <p:cNvSpPr/>
          <p:nvPr/>
        </p:nvSpPr>
        <p:spPr>
          <a:xfrm>
            <a:off x="8336815" y="723899"/>
            <a:ext cx="4348908" cy="50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sz="2400">
                <a:solidFill>
                  <a:srgbClr val="E5412C"/>
                </a:solidFill>
              </a:defRPr>
            </a:pPr>
            <a:r>
              <a:rPr u="sng">
                <a:hlinkClick r:id="rId4" invalidUrl="" action="" tgtFrame="" tooltip="" history="1" highlightClick="0" endSnd="0"/>
              </a:rPr>
              <a:t>www.madaboutmattering.com</a:t>
            </a:r>
            <a:r>
              <a:t> </a:t>
            </a:r>
          </a:p>
        </p:txBody>
      </p:sp>
      <p:sp>
        <p:nvSpPr>
          <p:cNvPr id="5" name="Shape 5"/>
          <p:cNvSpPr/>
          <p:nvPr>
            <p:ph type="body" idx="1"/>
          </p:nvPr>
        </p:nvSpPr>
        <p:spPr>
          <a:xfrm>
            <a:off x="647700" y="2628900"/>
            <a:ext cx="11709400" cy="6477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buBlip>
                <a:blip r:embed="rId5"/>
              </a:buBlip>
            </a:lvl1pPr>
            <a:lvl2pPr>
              <a:buBlip>
                <a:blip r:embed="rId5"/>
              </a:buBlip>
            </a:lvl2pPr>
            <a:lvl3pPr>
              <a:buBlip>
                <a:blip r:embed="rId5"/>
              </a:buBlip>
            </a:lvl3pPr>
            <a:lvl4pPr>
              <a:buBlip>
                <a:blip r:embed="rId5"/>
              </a:buBlip>
            </a:lvl4pPr>
            <a:lvl5pPr>
              <a:buBlip>
                <a:blip r:embed="rId5"/>
              </a:buBlip>
            </a:lvl5pPr>
          </a:lstStyle>
          <a:p>
            <a:pPr/>
            <a:r>
              <a:t>Body Level One</a:t>
            </a:r>
          </a:p>
          <a:p>
            <a:pPr lvl="1"/>
            <a:r>
              <a:t>Body Level Two</a:t>
            </a:r>
          </a:p>
          <a:p>
            <a:pPr lvl="2"/>
            <a:r>
              <a:t>Body Level Three</a:t>
            </a:r>
          </a:p>
          <a:p>
            <a:pPr lvl="3"/>
            <a:r>
              <a:t>Body Level Four</a:t>
            </a:r>
          </a:p>
          <a:p>
            <a:pPr lvl="4"/>
            <a:r>
              <a:t>Body Level Five</a:t>
            </a:r>
          </a:p>
        </p:txBody>
      </p:sp>
      <p:sp>
        <p:nvSpPr>
          <p:cNvPr id="6" name="Shape 6"/>
          <p:cNvSpPr/>
          <p:nvPr>
            <p:ph type="sldNum" sz="quarter" idx="2"/>
          </p:nvPr>
        </p:nvSpPr>
        <p:spPr>
          <a:xfrm>
            <a:off x="6324599" y="9359900"/>
            <a:ext cx="342901" cy="406400"/>
          </a:xfrm>
          <a:prstGeom prst="rect">
            <a:avLst/>
          </a:prstGeom>
          <a:ln w="12700">
            <a:miter lim="400000"/>
          </a:ln>
        </p:spPr>
        <p:txBody>
          <a:bodyPr wrap="none" lIns="50800" tIns="50800" rIns="50800" bIns="50800">
            <a:spAutoFit/>
          </a:bodyPr>
          <a:lstStyle>
            <a:lvl1pPr>
              <a:defRPr sz="1800">
                <a:solidFill>
                  <a:srgbClr val="FFFFFF">
                    <a:alpha val="95000"/>
                  </a:srgbClr>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 id="2147483660" r:id="rId17"/>
    <p:sldLayoutId id="2147483661" r:id="rId18"/>
  </p:sldLayoutIdLst>
  <p:transition xmlns:p14="http://schemas.microsoft.com/office/powerpoint/2010/main" spd="med" advClick="1"/>
  <p:txStyles>
    <p:titleStyle>
      <a:lvl1pPr marL="0" marR="0" indent="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1pPr>
      <a:lvl2pPr marL="0" marR="0" indent="2286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2pPr>
      <a:lvl3pPr marL="0" marR="0" indent="4572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3pPr>
      <a:lvl4pPr marL="0" marR="0" indent="6858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4pPr>
      <a:lvl5pPr marL="0" marR="0" indent="9144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5pPr>
      <a:lvl6pPr marL="0" marR="0" indent="11430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6pPr>
      <a:lvl7pPr marL="0" marR="0" indent="13716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7pPr>
      <a:lvl8pPr marL="0" marR="0" indent="16002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8pPr>
      <a:lvl9pPr marL="0" marR="0" indent="1828800" algn="l" defTabSz="584200" rtl="0" latinLnBrk="0">
        <a:lnSpc>
          <a:spcPct val="100000"/>
        </a:lnSpc>
        <a:spcBef>
          <a:spcPts val="0"/>
        </a:spcBef>
        <a:spcAft>
          <a:spcPts val="0"/>
        </a:spcAft>
        <a:buClrTx/>
        <a:buSzTx/>
        <a:buFontTx/>
        <a:buNone/>
        <a:tabLst/>
        <a:defRPr b="0" baseline="0" cap="none" i="0" spc="0" strike="noStrike" sz="7000" u="none">
          <a:ln>
            <a:noFill/>
          </a:ln>
          <a:solidFill>
            <a:srgbClr val="FFFFFF">
              <a:alpha val="95000"/>
            </a:srgbClr>
          </a:solidFill>
          <a:uFillTx/>
          <a:latin typeface="+mn-lt"/>
          <a:ea typeface="+mn-ea"/>
          <a:cs typeface="+mn-cs"/>
          <a:sym typeface="Palatino"/>
        </a:defRPr>
      </a:lvl9pPr>
    </p:titleStyle>
    <p:bodyStyle>
      <a:lvl1pPr marL="5334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1pPr>
      <a:lvl2pPr marL="10668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2pPr>
      <a:lvl3pPr marL="16002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3pPr>
      <a:lvl4pPr marL="21336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4pPr>
      <a:lvl5pPr marL="26670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5pPr>
      <a:lvl6pPr marL="32004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6pPr>
      <a:lvl7pPr marL="37338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7pPr>
      <a:lvl8pPr marL="42672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8pPr>
      <a:lvl9pPr marL="4800600" marR="0" indent="-533400" algn="l" defTabSz="584200" rtl="0" latinLnBrk="0">
        <a:lnSpc>
          <a:spcPct val="100000"/>
        </a:lnSpc>
        <a:spcBef>
          <a:spcPts val="4200"/>
        </a:spcBef>
        <a:spcAft>
          <a:spcPts val="0"/>
        </a:spcAft>
        <a:buClrTx/>
        <a:buSzPct val="40000"/>
        <a:buFontTx/>
        <a:buBlip>
          <a:blip r:embed="rId5"/>
        </a:buBlip>
        <a:tabLst/>
        <a:defRPr b="0" baseline="0" cap="none" i="0" spc="0" strike="noStrike" sz="4300" u="none">
          <a:ln>
            <a:noFill/>
          </a:ln>
          <a:solidFill>
            <a:srgbClr val="546056"/>
          </a:solidFill>
          <a:uFillTx/>
          <a:latin typeface="+mn-lt"/>
          <a:ea typeface="+mn-ea"/>
          <a:cs typeface="+mn-cs"/>
          <a:sym typeface="Palatino"/>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madaboutmattering.com" TargetMode="Externa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 Id="rId3" Type="http://schemas.openxmlformats.org/officeDocument/2006/relationships/hyperlink" Target="http://www.angelamaiers.com/2013/11/heartbreak-mapping-in-action/" TargetMode="External"/></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image" Target="../media/image4.jpe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png"/><Relationship Id="rId3" Type="http://schemas.openxmlformats.org/officeDocument/2006/relationships/image" Target="../media/image2.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hyperlink" Target="http://bit.ly/mad-matter" TargetMode="Externa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gif"/><Relationship Id="rId11" Type="http://schemas.openxmlformats.org/officeDocument/2006/relationships/image" Target="../media/image14.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hyperlink" Target="http://www.madaboutmattering.com" TargetMode="External"/><Relationship Id="rId4" Type="http://schemas.openxmlformats.org/officeDocument/2006/relationships/hyperlink" Target="http://bit.ly/mad-matter" TargetMode="External"/><Relationship Id="rId5" Type="http://schemas.openxmlformats.org/officeDocument/2006/relationships/hyperlink" Target="http://madaboutmattering.wikispaces.com" TargetMode="External"/><Relationship Id="rId6" Type="http://schemas.openxmlformats.org/officeDocument/2006/relationships/hyperlink" Target="http://madaboutmattering.wikispaces.com/Schools" TargetMode="External"/><Relationship Id="rId7" Type="http://schemas.openxmlformats.org/officeDocument/2006/relationships/hyperlink" Target="http://madaboutmattering.wikispaces.com/Calendar" TargetMode="External"/><Relationship Id="rId8" Type="http://schemas.openxmlformats.org/officeDocument/2006/relationships/hyperlink" Target="https://groups.google.com/forum/#!forum/mad-about-mattering" TargetMode="Externa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3.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image" Target="../media/image3.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gif"/><Relationship Id="rId1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4" name="Shape 144"/>
          <p:cNvSpPr/>
          <p:nvPr/>
        </p:nvSpPr>
        <p:spPr>
          <a:xfrm>
            <a:off x="285137" y="4753491"/>
            <a:ext cx="12590463" cy="3302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pPr>
            <a:r>
              <a:t>Group Share</a:t>
            </a:r>
          </a:p>
          <a:p>
            <a:pPr/>
          </a:p>
          <a:p>
            <a:pPr/>
            <a:r>
              <a:t>Even if you’re not totally sure you’re going to join us, let’s have</a:t>
            </a:r>
          </a:p>
          <a:p>
            <a:pPr/>
            <a:r>
              <a:t>an exchange - share a picture or blog post about your classroom</a:t>
            </a:r>
          </a:p>
          <a:p>
            <a:pPr/>
            <a:r>
              <a:t>or work in the chat as you enter. Tell everyone your grade and where you are located.</a:t>
            </a:r>
          </a:p>
        </p:txBody>
      </p:sp>
      <p:sp>
        <p:nvSpPr>
          <p:cNvPr id="145" name="Shape 145"/>
          <p:cNvSpPr/>
          <p:nvPr/>
        </p:nvSpPr>
        <p:spPr>
          <a:xfrm>
            <a:off x="851996" y="2988026"/>
            <a:ext cx="11456744" cy="223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b="1"/>
            </a:pPr>
            <a:r>
              <a:t>As you enter the room:</a:t>
            </a:r>
          </a:p>
          <a:p>
            <a:pPr marL="396948" indent="-396948" algn="l">
              <a:buSzPct val="80000"/>
              <a:buChar char="•"/>
            </a:pPr>
            <a:r>
              <a:t>Check your sound (Click on up arrow, choose Audio options, click “Test Audio” UNDER the Red button, follow onscreen instructions.”)</a:t>
            </a:r>
          </a:p>
        </p:txBody>
      </p:sp>
      <p:sp>
        <p:nvSpPr>
          <p:cNvPr id="146" name="Shape 146"/>
          <p:cNvSpPr/>
          <p:nvPr/>
        </p:nvSpPr>
        <p:spPr>
          <a:xfrm>
            <a:off x="4050386" y="1791942"/>
            <a:ext cx="11749365" cy="58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rgbClr val="E2E3D6"/>
                </a:solidFill>
              </a:defRPr>
            </a:pPr>
            <a:r>
              <a:t>Today’s hosts: Lead Teacher, Vicki Davis @coolcatteacher (Westwood Schools), Lisa Durff @mrsdurff, Admin</a:t>
            </a:r>
          </a:p>
          <a:p>
            <a:pPr algn="l">
              <a:defRPr sz="1400">
                <a:solidFill>
                  <a:srgbClr val="E2E3D6"/>
                </a:solidFill>
              </a:defRPr>
            </a:pPr>
            <a:r>
              <a:t>Alefiya Bhatia, Crescerance / MAD Learn</a:t>
            </a:r>
          </a:p>
        </p:txBody>
      </p:sp>
      <p:sp>
        <p:nvSpPr>
          <p:cNvPr id="147" name="Shape 147"/>
          <p:cNvSpPr/>
          <p:nvPr/>
        </p:nvSpPr>
        <p:spPr>
          <a:xfrm>
            <a:off x="1235310" y="871521"/>
            <a:ext cx="4274158" cy="876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600">
                <a:solidFill>
                  <a:srgbClr val="DC2025"/>
                </a:solidFill>
              </a:defRPr>
            </a:lvl1pPr>
          </a:lstStyle>
          <a:p>
            <a:pPr/>
            <a:r>
              <a:t>Kickoff Meeting</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7" name="Shape 187"/>
          <p:cNvSpPr/>
          <p:nvPr/>
        </p:nvSpPr>
        <p:spPr>
          <a:xfrm>
            <a:off x="567432" y="6937891"/>
            <a:ext cx="11869937" cy="2235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a:pPr>
            <a:r>
              <a:t>Guiding Question:</a:t>
            </a:r>
          </a:p>
          <a:p>
            <a:pPr/>
          </a:p>
          <a:p>
            <a:pPr/>
            <a:r>
              <a:t>“What breaks your heart and how can you use that heartbreak to develop an app that matters to our world?”</a:t>
            </a:r>
          </a:p>
        </p:txBody>
      </p:sp>
      <p:sp>
        <p:nvSpPr>
          <p:cNvPr id="188" name="Shape 188"/>
          <p:cNvSpPr/>
          <p:nvPr/>
        </p:nvSpPr>
        <p:spPr>
          <a:xfrm>
            <a:off x="851996" y="2988026"/>
            <a:ext cx="11456744" cy="2235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b="1"/>
            </a:pPr>
            <a:r>
              <a:t>As you enter the room:</a:t>
            </a:r>
          </a:p>
          <a:p>
            <a:pPr marL="396948" indent="-396948" algn="l">
              <a:buSzPct val="80000"/>
              <a:buChar char="•"/>
            </a:pPr>
            <a:r>
              <a:t>Check your sound (Click on up arrow, choose Audio options, click “Test Audio” UNDER the Red button, follow onscreen instructions.”)</a:t>
            </a:r>
          </a:p>
        </p:txBody>
      </p:sp>
      <p:sp>
        <p:nvSpPr>
          <p:cNvPr id="189" name="Shape 189"/>
          <p:cNvSpPr/>
          <p:nvPr/>
        </p:nvSpPr>
        <p:spPr>
          <a:xfrm>
            <a:off x="2163347" y="5980612"/>
            <a:ext cx="8834042"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rPr b="1"/>
              <a:t>Project Website:</a:t>
            </a:r>
            <a:r>
              <a:t> </a:t>
            </a:r>
            <a:r>
              <a:rPr u="sng">
                <a:hlinkClick r:id="rId2" invalidUrl="" action="" tgtFrame="" tooltip="" history="1" highlightClick="0" endSnd="0"/>
              </a:rPr>
              <a:t>www.madaboutmattering.com</a:t>
            </a:r>
            <a:r>
              <a:t> </a:t>
            </a:r>
          </a:p>
        </p:txBody>
      </p:sp>
      <p:sp>
        <p:nvSpPr>
          <p:cNvPr id="190" name="Shape 190"/>
          <p:cNvSpPr/>
          <p:nvPr/>
        </p:nvSpPr>
        <p:spPr>
          <a:xfrm>
            <a:off x="4050386" y="1791942"/>
            <a:ext cx="11749365" cy="58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defRPr sz="1400">
                <a:solidFill>
                  <a:srgbClr val="E2E3D6"/>
                </a:solidFill>
              </a:defRPr>
            </a:pPr>
            <a:r>
              <a:t>Today’s hosts: Lead Teacher, Vicki Davis @coolcatteacher (Westwood Schools), Lisa Durff @mrsdurff, Admin</a:t>
            </a:r>
          </a:p>
          <a:p>
            <a:pPr algn="l">
              <a:defRPr sz="1400">
                <a:solidFill>
                  <a:srgbClr val="E2E3D6"/>
                </a:solidFill>
              </a:defRPr>
            </a:pPr>
            <a:r>
              <a:t>Alefiya Bhatia, Crescerance / MAD Learn</a:t>
            </a:r>
          </a:p>
        </p:txBody>
      </p:sp>
      <p:sp>
        <p:nvSpPr>
          <p:cNvPr id="191" name="Shape 191"/>
          <p:cNvSpPr/>
          <p:nvPr/>
        </p:nvSpPr>
        <p:spPr>
          <a:xfrm>
            <a:off x="1235310" y="871521"/>
            <a:ext cx="4274158" cy="876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4600">
                <a:solidFill>
                  <a:srgbClr val="DC2025"/>
                </a:solidFill>
              </a:defRPr>
            </a:lvl1pPr>
          </a:lstStyle>
          <a:p>
            <a:pPr/>
            <a:r>
              <a:t>Kickoff Meeting</a:t>
            </a:r>
          </a:p>
        </p:txBody>
      </p:sp>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93" name=""/>
          <p:cNvPicPr>
            <a:picLocks noChangeAspect="0"/>
          </p:cNvPicPr>
          <p:nvPr>
            <p:ph type="pic" idx="13"/>
          </p:nvPr>
        </p:nvPicPr>
        <p:blipFill>
          <a:blip r:embed="rId2">
            <a:extLst/>
          </a:blip>
          <a:stretch>
            <a:fillRect/>
          </a:stretch>
        </p:blipFill>
        <p:spPr>
          <a:xfrm>
            <a:off x="6477000" y="609600"/>
            <a:ext cx="5918200" cy="8547100"/>
          </a:xfrm>
          <a:prstGeom prst="rect">
            <a:avLst/>
          </a:prstGeom>
        </p:spPr>
      </p:pic>
      <p:sp>
        <p:nvSpPr>
          <p:cNvPr id="194" name="Shape 194"/>
          <p:cNvSpPr/>
          <p:nvPr>
            <p:ph type="title"/>
          </p:nvPr>
        </p:nvSpPr>
        <p:spPr>
          <a:prstGeom prst="rect">
            <a:avLst/>
          </a:prstGeom>
        </p:spPr>
        <p:txBody>
          <a:bodyPr/>
          <a:lstStyle/>
          <a:p>
            <a:pPr/>
            <a:r>
              <a:t>February Activities</a:t>
            </a:r>
          </a:p>
        </p:txBody>
      </p:sp>
      <p:sp>
        <p:nvSpPr>
          <p:cNvPr id="195" name="Shape 195"/>
          <p:cNvSpPr/>
          <p:nvPr>
            <p:ph type="body" sz="quarter" idx="1"/>
          </p:nvPr>
        </p:nvSpPr>
        <p:spPr>
          <a:prstGeom prst="rect">
            <a:avLst/>
          </a:prstGeom>
        </p:spPr>
        <p:txBody>
          <a:bodyPr/>
          <a:lstStyle/>
          <a:p>
            <a:pPr defTabSz="502412">
              <a:defRPr sz="2752"/>
            </a:pPr>
            <a:r>
              <a:t>1. Map Your Heartbreak </a:t>
            </a:r>
          </a:p>
          <a:p>
            <a:pPr defTabSz="502412">
              <a:defRPr sz="2752"/>
            </a:pPr>
            <a:r>
              <a:rPr u="sng">
                <a:hlinkClick r:id="rId3" invalidUrl="" action="" tgtFrame="" tooltip="" history="1" highlightClick="0" endSnd="0"/>
              </a:rPr>
              <a:t>http://www.angelamaiers.com/2013/11/heartbreak-mapping-in-action/</a:t>
            </a:r>
            <a:r>
              <a:t> p 61-62 in Classroom habitudes by Angela Maiers</a:t>
            </a:r>
          </a:p>
          <a:p>
            <a:pPr defTabSz="502412">
              <a:defRPr sz="2752"/>
            </a:pPr>
            <a:r>
              <a:t>2. Keynote by Angela Maiers</a:t>
            </a:r>
          </a:p>
          <a:p>
            <a:pPr defTabSz="502412">
              <a:defRPr sz="2752"/>
            </a:pPr>
            <a:r>
              <a:t>3. Students blog and share</a:t>
            </a:r>
          </a:p>
        </p:txBody>
      </p:sp>
    </p:spTree>
  </p:cSld>
  <p:clrMapOvr>
    <a:masterClrMapping/>
  </p:clrMapOvr>
  <p:transition xmlns:p14="http://schemas.microsoft.com/office/powerpoint/2010/main" spd="med" advClick="1" p14:dur="1000"/>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7" name="Shape 197"/>
          <p:cNvSpPr/>
          <p:nvPr>
            <p:ph type="title"/>
          </p:nvPr>
        </p:nvSpPr>
        <p:spPr>
          <a:xfrm>
            <a:off x="736600" y="241300"/>
            <a:ext cx="11709400" cy="2032000"/>
          </a:xfrm>
          <a:prstGeom prst="rect">
            <a:avLst/>
          </a:prstGeom>
        </p:spPr>
        <p:txBody>
          <a:bodyPr/>
          <a:lstStyle/>
          <a:p>
            <a:pPr/>
            <a:r>
              <a:t>Background Info</a:t>
            </a:r>
          </a:p>
        </p:txBody>
      </p:sp>
      <p:pic>
        <p:nvPicPr>
          <p:cNvPr id="198" name="pasted-image.png"/>
          <p:cNvPicPr>
            <a:picLocks noChangeAspect="1"/>
          </p:cNvPicPr>
          <p:nvPr/>
        </p:nvPicPr>
        <p:blipFill>
          <a:blip r:embed="rId2">
            <a:extLst/>
          </a:blip>
          <a:stretch>
            <a:fillRect/>
          </a:stretch>
        </p:blipFill>
        <p:spPr>
          <a:xfrm>
            <a:off x="1408098" y="3035908"/>
            <a:ext cx="4039657" cy="5662984"/>
          </a:xfrm>
          <a:prstGeom prst="rect">
            <a:avLst/>
          </a:prstGeom>
          <a:ln w="12700">
            <a:miter lim="400000"/>
          </a:ln>
        </p:spPr>
      </p:pic>
      <p:pic>
        <p:nvPicPr>
          <p:cNvPr id="199" name="pasted-image.jpg"/>
          <p:cNvPicPr>
            <a:picLocks noChangeAspect="1"/>
          </p:cNvPicPr>
          <p:nvPr/>
        </p:nvPicPr>
        <p:blipFill>
          <a:blip r:embed="rId3">
            <a:extLst/>
          </a:blip>
          <a:stretch>
            <a:fillRect/>
          </a:stretch>
        </p:blipFill>
        <p:spPr>
          <a:xfrm>
            <a:off x="6738739" y="3077765"/>
            <a:ext cx="4519034" cy="5579270"/>
          </a:xfrm>
          <a:prstGeom prst="rect">
            <a:avLst/>
          </a:prstGeom>
          <a:ln w="12700">
            <a:miter lim="400000"/>
          </a:ln>
        </p:spPr>
      </p:pic>
    </p:spTree>
  </p:cSld>
  <p:clrMapOvr>
    <a:masterClrMapping/>
  </p:clrMapOvr>
  <p:transition xmlns:p14="http://schemas.microsoft.com/office/powerpoint/2010/main" spd="med" advClick="1" p14:dur="1000"/>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1" name="Shape 201"/>
          <p:cNvSpPr/>
          <p:nvPr>
            <p:ph type="title"/>
          </p:nvPr>
        </p:nvSpPr>
        <p:spPr>
          <a:prstGeom prst="rect">
            <a:avLst/>
          </a:prstGeom>
        </p:spPr>
        <p:txBody>
          <a:bodyPr/>
          <a:lstStyle/>
          <a:p>
            <a:pPr/>
            <a:r>
              <a:t>Project Aims</a:t>
            </a:r>
          </a:p>
        </p:txBody>
      </p:sp>
      <p:sp>
        <p:nvSpPr>
          <p:cNvPr id="202" name="Shape 202"/>
          <p:cNvSpPr/>
          <p:nvPr>
            <p:ph type="body" idx="1"/>
          </p:nvPr>
        </p:nvSpPr>
        <p:spPr>
          <a:prstGeom prst="rect">
            <a:avLst/>
          </a:prstGeom>
        </p:spPr>
        <p:txBody>
          <a:bodyPr/>
          <a:lstStyle/>
          <a:p>
            <a:pPr marL="336042" indent="-336042" defTabSz="286258">
              <a:spcBef>
                <a:spcPts val="2000"/>
              </a:spcBef>
              <a:buSzPct val="100000"/>
              <a:buAutoNum type="arabicPeriod" startAt="1"/>
              <a:defRPr sz="2107"/>
            </a:pPr>
            <a:r>
              <a:t>To use </a:t>
            </a:r>
            <a:r>
              <a:rPr b="1"/>
              <a:t>compassion driven innovation</a:t>
            </a:r>
            <a:r>
              <a:t> &amp; collaborative teamwork to develop an app that matters to the world</a:t>
            </a:r>
          </a:p>
          <a:p>
            <a:pPr marL="336042" indent="-336042" defTabSz="286258">
              <a:spcBef>
                <a:spcPts val="2000"/>
              </a:spcBef>
              <a:buSzPct val="100000"/>
              <a:buAutoNum type="arabicPeriod" startAt="1"/>
              <a:defRPr sz="2107"/>
            </a:pPr>
            <a:r>
              <a:t>To facilitate </a:t>
            </a:r>
            <a:r>
              <a:rPr b="1"/>
              <a:t>collaborative social entrepreneurial teams</a:t>
            </a:r>
            <a:r>
              <a:t> using leading computer science technology to create apps that tackle important problems to the students</a:t>
            </a:r>
          </a:p>
          <a:p>
            <a:pPr marL="336042" indent="-336042" defTabSz="286258">
              <a:spcBef>
                <a:spcPts val="2000"/>
              </a:spcBef>
              <a:buSzPct val="100000"/>
              <a:buAutoNum type="arabicPeriod" startAt="1"/>
              <a:defRPr sz="2107"/>
            </a:pPr>
            <a:r>
              <a:t>To develop a network of </a:t>
            </a:r>
            <a:r>
              <a:rPr b="1" i="1"/>
              <a:t>supporters and investors </a:t>
            </a:r>
            <a:r>
              <a:t>to help fund &amp; develop student apps and take them to market.</a:t>
            </a:r>
          </a:p>
          <a:p>
            <a:pPr marL="336042" indent="-336042" defTabSz="286258">
              <a:spcBef>
                <a:spcPts val="2000"/>
              </a:spcBef>
              <a:buSzPct val="100000"/>
              <a:buAutoNum type="arabicPeriod" startAt="1"/>
              <a:defRPr sz="2107"/>
            </a:pPr>
            <a:r>
              <a:t>To document &amp; demonstrate the </a:t>
            </a:r>
            <a:r>
              <a:rPr b="1"/>
              <a:t>next generation of global collaboration</a:t>
            </a:r>
            <a:r>
              <a:t> harnessing the power of collaborative technology, social media, and emerging partnerships of organizations wanting to help students pursue their passions and become excellent collaborators in the world today.</a:t>
            </a:r>
          </a:p>
          <a:p>
            <a:pPr marL="336042" indent="-336042" defTabSz="286258">
              <a:spcBef>
                <a:spcPts val="2000"/>
              </a:spcBef>
              <a:buSzPct val="100000"/>
              <a:buAutoNum type="arabicPeriod" startAt="1"/>
              <a:defRPr sz="2107"/>
            </a:pPr>
            <a:r>
              <a:t>To create a duplicable model of </a:t>
            </a:r>
            <a:r>
              <a:rPr b="1"/>
              <a:t>quad-engineering</a:t>
            </a:r>
            <a:r>
              <a:t> where four classrooms work together to solve important global problems and release that model as an </a:t>
            </a:r>
            <a:r>
              <a:rPr b="1"/>
              <a:t>open education resource (OER) </a:t>
            </a:r>
            <a:r>
              <a:t>for teachers around the world to use and adapt.</a:t>
            </a:r>
          </a:p>
          <a:p>
            <a:pPr marL="336042" indent="-336042" defTabSz="286258">
              <a:spcBef>
                <a:spcPts val="2000"/>
              </a:spcBef>
              <a:buSzPct val="100000"/>
              <a:buAutoNum type="arabicPeriod" startAt="1"/>
              <a:defRPr b="1" sz="2107"/>
            </a:pPr>
            <a:r>
              <a:t>To ensure that students are not just consumers of technology, but also creators of it.</a:t>
            </a:r>
          </a:p>
        </p:txBody>
      </p:sp>
    </p:spTree>
  </p:cSld>
  <p:clrMapOvr>
    <a:masterClrMapping/>
  </p:clrMapOvr>
  <p:transition xmlns:p14="http://schemas.microsoft.com/office/powerpoint/2010/main" spd="med" advClick="1" p14:dur="1000"/>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04" name=""/>
          <p:cNvPicPr>
            <a:picLocks noChangeAspect="0"/>
          </p:cNvPicPr>
          <p:nvPr>
            <p:ph type="pic" idx="13"/>
          </p:nvPr>
        </p:nvPicPr>
        <p:blipFill>
          <a:blip r:embed="rId2">
            <a:extLst/>
          </a:blip>
          <a:stretch>
            <a:fillRect/>
          </a:stretch>
        </p:blipFill>
        <p:spPr>
          <a:xfrm>
            <a:off x="6402904" y="2578100"/>
            <a:ext cx="6070592" cy="4597400"/>
          </a:xfrm>
          <a:prstGeom prst="rect">
            <a:avLst/>
          </a:prstGeom>
        </p:spPr>
      </p:pic>
      <p:sp>
        <p:nvSpPr>
          <p:cNvPr id="205" name="Shape 205"/>
          <p:cNvSpPr/>
          <p:nvPr>
            <p:ph type="title"/>
          </p:nvPr>
        </p:nvSpPr>
        <p:spPr>
          <a:prstGeom prst="rect">
            <a:avLst/>
          </a:prstGeom>
        </p:spPr>
        <p:txBody>
          <a:bodyPr/>
          <a:lstStyle/>
          <a:p>
            <a:pPr defTabSz="479044">
              <a:defRPr sz="5740"/>
            </a:pPr>
            <a:r>
              <a:t>What is </a:t>
            </a:r>
            <a:br/>
            <a:r>
              <a:t>quad engineering?</a:t>
            </a:r>
          </a:p>
        </p:txBody>
      </p:sp>
      <p:sp>
        <p:nvSpPr>
          <p:cNvPr id="206" name="Shape 206"/>
          <p:cNvSpPr/>
          <p:nvPr>
            <p:ph type="body" sz="half" idx="1"/>
          </p:nvPr>
        </p:nvSpPr>
        <p:spPr>
          <a:prstGeom prst="rect">
            <a:avLst/>
          </a:prstGeom>
        </p:spPr>
        <p:txBody>
          <a:bodyPr/>
          <a:lstStyle/>
          <a:p>
            <a:pPr marL="374014" indent="-374014" defTabSz="554990">
              <a:spcBef>
                <a:spcPts val="2200"/>
              </a:spcBef>
              <a:buBlip>
                <a:blip r:embed="rId3"/>
              </a:buBlip>
              <a:defRPr sz="3040"/>
            </a:pPr>
            <a:r>
              <a:t>Kids have been writing together using </a:t>
            </a:r>
            <a:r>
              <a:rPr b="1"/>
              <a:t>quad blogging</a:t>
            </a:r>
            <a:r>
              <a:t>.</a:t>
            </a:r>
          </a:p>
          <a:p>
            <a:pPr marL="374014" indent="-374014" defTabSz="554990">
              <a:spcBef>
                <a:spcPts val="2200"/>
              </a:spcBef>
              <a:buBlip>
                <a:blip r:embed="rId3"/>
              </a:buBlip>
              <a:defRPr sz="3040"/>
            </a:pPr>
            <a:r>
              <a:t>With programming, STEM and compassion-based student projects growing, we need to develop a way for classrooms to co-engineer together. We’re calling this </a:t>
            </a:r>
            <a:r>
              <a:rPr b="1"/>
              <a:t>quad engineering</a:t>
            </a:r>
            <a:r>
              <a:t>.</a:t>
            </a:r>
          </a:p>
        </p:txBody>
      </p:sp>
    </p:spTree>
  </p:cSld>
  <p:clrMapOvr>
    <a:masterClrMapping/>
  </p:clrMapOvr>
  <p:transition xmlns:p14="http://schemas.microsoft.com/office/powerpoint/2010/main" spd="med" advClick="1" p14:dur="1000"/>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8" name="Shape 208"/>
          <p:cNvSpPr/>
          <p:nvPr>
            <p:ph type="title"/>
          </p:nvPr>
        </p:nvSpPr>
        <p:spPr>
          <a:prstGeom prst="rect">
            <a:avLst/>
          </a:prstGeom>
        </p:spPr>
        <p:txBody>
          <a:bodyPr/>
          <a:lstStyle/>
          <a:p>
            <a:pPr/>
            <a:r>
              <a:t>NOTE!</a:t>
            </a:r>
          </a:p>
        </p:txBody>
      </p:sp>
      <p:sp>
        <p:nvSpPr>
          <p:cNvPr id="209" name="Shape 209"/>
          <p:cNvSpPr/>
          <p:nvPr>
            <p:ph type="body" idx="1"/>
          </p:nvPr>
        </p:nvSpPr>
        <p:spPr>
          <a:prstGeom prst="rect">
            <a:avLst/>
          </a:prstGeom>
        </p:spPr>
        <p:txBody>
          <a:bodyPr/>
          <a:lstStyle>
            <a:lvl1pPr marL="0" indent="0">
              <a:buSzTx/>
              <a:buNone/>
            </a:lvl1pPr>
          </a:lstStyle>
          <a:p>
            <a:pPr/>
            <a:r>
              <a:t>NOTE: This timeline may change. After the other three classrooms are selected, we will discuss specific issues with timeframe. Vicki’s school is out the week of May 20th so efforts will be made to get this done by then. Some dates may be changed for standardized testing or exams in some schools. We can work with schools within reason.</a:t>
            </a:r>
          </a:p>
        </p:txBody>
      </p:sp>
    </p:spTree>
  </p:cSld>
  <p:clrMapOvr>
    <a:masterClrMapping/>
  </p:clrMapOvr>
  <p:transition xmlns:p14="http://schemas.microsoft.com/office/powerpoint/2010/main" spd="med" advClick="1" p14:dur="1000"/>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1" name="Shape 211"/>
          <p:cNvSpPr/>
          <p:nvPr>
            <p:ph type="body" idx="1"/>
          </p:nvPr>
        </p:nvSpPr>
        <p:spPr>
          <a:prstGeom prst="rect">
            <a:avLst/>
          </a:prstGeom>
        </p:spPr>
        <p:txBody>
          <a:bodyPr/>
          <a:lstStyle/>
          <a:p>
            <a:pPr>
              <a:buBlip>
                <a:blip r:embed="rId2"/>
              </a:buBlip>
            </a:pPr>
            <a:r>
              <a:t>One of our secrets of success is the weekly teacher meetings!</a:t>
            </a:r>
          </a:p>
          <a:p>
            <a:pPr lvl="1">
              <a:buBlip>
                <a:blip r:embed="rId2"/>
              </a:buBlip>
            </a:pPr>
            <a:r>
              <a:t>Recorded and sent to all teachers</a:t>
            </a:r>
          </a:p>
          <a:p>
            <a:pPr lvl="1">
              <a:buBlip>
                <a:blip r:embed="rId2"/>
              </a:buBlip>
            </a:pPr>
            <a:r>
              <a:t>Expect to have them weekly for the first 5-6 weeks and then as needed (usually bi-weekly)</a:t>
            </a:r>
          </a:p>
          <a:p>
            <a:pPr>
              <a:buBlip>
                <a:blip r:embed="rId2"/>
              </a:buBlip>
            </a:pPr>
            <a:r>
              <a:t>Make sure you read your email!</a:t>
            </a:r>
          </a:p>
          <a:p>
            <a:pPr lvl="1">
              <a:buBlip>
                <a:blip r:embed="rId2"/>
              </a:buBlip>
            </a:pPr>
            <a:r>
              <a:t>Communication is key</a:t>
            </a:r>
          </a:p>
        </p:txBody>
      </p:sp>
    </p:spTree>
  </p:cSld>
  <p:clrMapOvr>
    <a:masterClrMapping/>
  </p:clrMapOvr>
  <p:transition xmlns:p14="http://schemas.microsoft.com/office/powerpoint/2010/main" spd="med" advClick="1" p14:dur="1000"/>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13" name=""/>
          <p:cNvPicPr>
            <a:picLocks noChangeAspect="0"/>
          </p:cNvPicPr>
          <p:nvPr>
            <p:ph type="pic" idx="13"/>
          </p:nvPr>
        </p:nvPicPr>
        <p:blipFill>
          <a:blip r:embed="rId2">
            <a:extLst/>
          </a:blip>
          <a:stretch>
            <a:fillRect/>
          </a:stretch>
        </p:blipFill>
        <p:spPr>
          <a:xfrm>
            <a:off x="6477000" y="609600"/>
            <a:ext cx="5918200" cy="8547100"/>
          </a:xfrm>
          <a:prstGeom prst="rect">
            <a:avLst/>
          </a:prstGeom>
        </p:spPr>
      </p:pic>
      <p:sp>
        <p:nvSpPr>
          <p:cNvPr id="214" name="Shape 214"/>
          <p:cNvSpPr/>
          <p:nvPr>
            <p:ph type="title"/>
          </p:nvPr>
        </p:nvSpPr>
        <p:spPr>
          <a:prstGeom prst="rect">
            <a:avLst/>
          </a:prstGeom>
        </p:spPr>
        <p:txBody>
          <a:bodyPr/>
          <a:lstStyle/>
          <a:p>
            <a:pPr/>
            <a:r>
              <a:t>We are in alpha mode</a:t>
            </a:r>
          </a:p>
        </p:txBody>
      </p:sp>
      <p:sp>
        <p:nvSpPr>
          <p:cNvPr id="215" name="Shape 215"/>
          <p:cNvSpPr/>
          <p:nvPr>
            <p:ph type="body" sz="quarter" idx="1"/>
          </p:nvPr>
        </p:nvSpPr>
        <p:spPr>
          <a:prstGeom prst="rect">
            <a:avLst/>
          </a:prstGeom>
        </p:spPr>
        <p:txBody>
          <a:bodyPr/>
          <a:lstStyle>
            <a:lvl1pPr defTabSz="554990">
              <a:defRPr sz="3040"/>
            </a:lvl1pPr>
          </a:lstStyle>
          <a:p>
            <a:pPr/>
            <a:r>
              <a:t>We are taking what Vicki has learned from more than 20 collaborative projects + Choose2Matter knowledge from Angela + Top-notch app development expertise from Alefiya to create something new!</a:t>
            </a:r>
          </a:p>
        </p:txBody>
      </p:sp>
    </p:spTree>
  </p:cSld>
  <p:clrMapOvr>
    <a:masterClrMapping/>
  </p:clrMapOvr>
  <p:transition xmlns:p14="http://schemas.microsoft.com/office/powerpoint/2010/main" spd="med" advClick="1" p14:dur="1000"/>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7" name="Shape 217"/>
          <p:cNvSpPr/>
          <p:nvPr>
            <p:ph type="title"/>
          </p:nvPr>
        </p:nvSpPr>
        <p:spPr>
          <a:prstGeom prst="rect">
            <a:avLst/>
          </a:prstGeom>
        </p:spPr>
        <p:txBody>
          <a:bodyPr/>
          <a:lstStyle/>
          <a:p>
            <a:pPr/>
            <a:r>
              <a:t>Questions?</a:t>
            </a:r>
          </a:p>
        </p:txBody>
      </p:sp>
      <p:sp>
        <p:nvSpPr>
          <p:cNvPr id="218" name="Shape 218"/>
          <p:cNvSpPr/>
          <p:nvPr>
            <p:ph type="body" idx="1"/>
          </p:nvPr>
        </p:nvSpPr>
        <p:spPr>
          <a:xfrm>
            <a:off x="762000" y="2730500"/>
            <a:ext cx="11709400" cy="6477000"/>
          </a:xfrm>
          <a:prstGeom prst="rect">
            <a:avLst/>
          </a:prstGeom>
        </p:spPr>
        <p:txBody>
          <a:bodyPr/>
          <a:lstStyle/>
          <a:p>
            <a:pPr marL="469391" indent="-469391" defTabSz="514095">
              <a:spcBef>
                <a:spcPts val="3600"/>
              </a:spcBef>
              <a:buBlip>
                <a:blip r:embed="rId2"/>
              </a:buBlip>
              <a:defRPr sz="3784"/>
            </a:pPr>
            <a:r>
              <a:t>Cover the project basics to ensure a good fit</a:t>
            </a:r>
          </a:p>
          <a:p>
            <a:pPr marL="469391" indent="-469391" defTabSz="514095">
              <a:spcBef>
                <a:spcPts val="3600"/>
              </a:spcBef>
              <a:buBlip>
                <a:blip r:embed="rId2"/>
              </a:buBlip>
              <a:defRPr sz="3784">
                <a:solidFill>
                  <a:srgbClr val="E5412C"/>
                </a:solidFill>
              </a:defRPr>
            </a:pPr>
            <a:r>
              <a:t>Answer your questions to determine if it is a good fit for your curriculum</a:t>
            </a:r>
          </a:p>
          <a:p>
            <a:pPr marL="469391" indent="-469391" defTabSz="514095">
              <a:spcBef>
                <a:spcPts val="3600"/>
              </a:spcBef>
              <a:buBlip>
                <a:blip r:embed="rId2"/>
              </a:buBlip>
              <a:defRPr sz="3784"/>
            </a:pPr>
            <a:r>
              <a:t>Recruit a “dream team” of schools who believe in compassion-driven innovation, global collaboration, and STEM learning and programming.</a:t>
            </a:r>
          </a:p>
          <a:p>
            <a:pPr marL="469391" indent="-469391" defTabSz="514095">
              <a:spcBef>
                <a:spcPts val="3600"/>
              </a:spcBef>
              <a:buBlip>
                <a:blip r:embed="rId2"/>
              </a:buBlip>
              <a:defRPr sz="3784"/>
            </a:pPr>
            <a:r>
              <a:t>Project document: </a:t>
            </a:r>
            <a:r>
              <a:rPr u="sng">
                <a:hlinkClick r:id="rId3" invalidUrl="" action="" tgtFrame="" tooltip="" history="1" highlightClick="0" endSnd="0"/>
              </a:rPr>
              <a:t>http://bit.ly/mad-matter</a:t>
            </a:r>
            <a:r>
              <a:t> </a:t>
            </a:r>
          </a:p>
        </p:txBody>
      </p:sp>
    </p:spTree>
  </p:cSld>
  <p:clrMapOvr>
    <a:masterClrMapping/>
  </p:clrMapOvr>
  <p:transition xmlns:p14="http://schemas.microsoft.com/office/powerpoint/2010/main" spd="med" advClick="1" p14:dur="1000"/>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0" name="Shape 220"/>
          <p:cNvSpPr/>
          <p:nvPr>
            <p:ph type="title"/>
          </p:nvPr>
        </p:nvSpPr>
        <p:spPr>
          <a:prstGeom prst="rect">
            <a:avLst/>
          </a:prstGeom>
        </p:spPr>
        <p:txBody>
          <a:bodyPr/>
          <a:lstStyle/>
          <a:p>
            <a:pPr/>
            <a:r>
              <a:t>Questions</a:t>
            </a:r>
          </a:p>
        </p:txBody>
      </p:sp>
      <p:sp>
        <p:nvSpPr>
          <p:cNvPr id="221" name="Shape 221"/>
          <p:cNvSpPr/>
          <p:nvPr>
            <p:ph type="body" idx="1"/>
          </p:nvPr>
        </p:nvSpPr>
        <p:spPr>
          <a:prstGeom prst="rect">
            <a:avLst/>
          </a:prstGeom>
        </p:spPr>
        <p:txBody>
          <a:bodyPr/>
          <a:lstStyle>
            <a:lvl1pPr>
              <a:buBlip>
                <a:blip r:embed="rId2"/>
              </a:buBlip>
            </a:lvl1pPr>
          </a:lstStyle>
          <a:p>
            <a:pPr/>
            <a:r>
              <a:t>What is next?</a:t>
            </a:r>
          </a:p>
        </p:txBody>
      </p:sp>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9" name="Shape 149"/>
          <p:cNvSpPr/>
          <p:nvPr>
            <p:ph type="body" idx="13"/>
          </p:nvPr>
        </p:nvSpPr>
        <p:spPr>
          <a:xfrm>
            <a:off x="2044700" y="6642100"/>
            <a:ext cx="8902700" cy="1168400"/>
          </a:xfrm>
          <a:prstGeom prst="rect">
            <a:avLst/>
          </a:prstGeom>
        </p:spPr>
        <p:txBody>
          <a:bodyPr/>
          <a:lstStyle/>
          <a:p>
            <a:pPr/>
            <a:r>
              <a:t>–Guiding Question</a:t>
            </a:r>
          </a:p>
          <a:p>
            <a:pPr/>
            <a:r>
              <a:t>MAD about Mattering Project</a:t>
            </a:r>
          </a:p>
        </p:txBody>
      </p:sp>
      <p:sp>
        <p:nvSpPr>
          <p:cNvPr id="150" name="Shape 150"/>
          <p:cNvSpPr/>
          <p:nvPr>
            <p:ph type="body" idx="14"/>
          </p:nvPr>
        </p:nvSpPr>
        <p:spPr>
          <a:xfrm>
            <a:off x="2044700" y="3136900"/>
            <a:ext cx="8902700" cy="2946400"/>
          </a:xfrm>
          <a:prstGeom prst="rect">
            <a:avLst/>
          </a:prstGeom>
        </p:spPr>
        <p:txBody>
          <a:bodyPr/>
          <a:lstStyle/>
          <a:p>
            <a:pPr/>
            <a:r>
              <a:t>“What breaks your heart and how can you use that heartbreak to develop an app that matters to our world?” </a:t>
            </a:r>
          </a:p>
        </p:txBody>
      </p:sp>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23" name=""/>
          <p:cNvPicPr>
            <a:picLocks noChangeAspect="0"/>
          </p:cNvPicPr>
          <p:nvPr>
            <p:ph type="pic" idx="13"/>
          </p:nvPr>
        </p:nvPicPr>
        <p:blipFill>
          <a:blip r:embed="rId2">
            <a:extLst/>
          </a:blip>
          <a:stretch>
            <a:fillRect/>
          </a:stretch>
        </p:blipFill>
        <p:spPr>
          <a:xfrm>
            <a:off x="4445000" y="342900"/>
            <a:ext cx="4114801" cy="6070600"/>
          </a:xfrm>
          <a:prstGeom prst="rect">
            <a:avLst/>
          </a:prstGeom>
        </p:spPr>
      </p:pic>
      <p:pic>
        <p:nvPicPr>
          <p:cNvPr id="224" name=""/>
          <p:cNvPicPr>
            <a:picLocks noChangeAspect="0"/>
          </p:cNvPicPr>
          <p:nvPr>
            <p:ph type="pic" idx="14"/>
          </p:nvPr>
        </p:nvPicPr>
        <p:blipFill>
          <a:blip r:embed="rId3">
            <a:extLst/>
          </a:blip>
          <a:stretch>
            <a:fillRect/>
          </a:stretch>
        </p:blipFill>
        <p:spPr>
          <a:xfrm>
            <a:off x="8547100" y="342900"/>
            <a:ext cx="4114800" cy="6070600"/>
          </a:xfrm>
          <a:prstGeom prst="rect">
            <a:avLst/>
          </a:prstGeom>
        </p:spPr>
      </p:pic>
      <p:pic>
        <p:nvPicPr>
          <p:cNvPr id="225" name=""/>
          <p:cNvPicPr>
            <a:picLocks noChangeAspect="0"/>
          </p:cNvPicPr>
          <p:nvPr>
            <p:ph type="pic" idx="15"/>
          </p:nvPr>
        </p:nvPicPr>
        <p:blipFill>
          <a:blip r:embed="rId4">
            <a:extLst/>
          </a:blip>
          <a:stretch>
            <a:fillRect/>
          </a:stretch>
        </p:blipFill>
        <p:spPr>
          <a:xfrm>
            <a:off x="342900" y="342900"/>
            <a:ext cx="4114800" cy="6070600"/>
          </a:xfrm>
          <a:prstGeom prst="rect">
            <a:avLst/>
          </a:prstGeom>
        </p:spPr>
      </p:pic>
      <p:sp>
        <p:nvSpPr>
          <p:cNvPr id="226" name="Shape 226"/>
          <p:cNvSpPr/>
          <p:nvPr>
            <p:ph type="title"/>
          </p:nvPr>
        </p:nvSpPr>
        <p:spPr>
          <a:xfrm>
            <a:off x="647700" y="7607300"/>
            <a:ext cx="11709400" cy="1422400"/>
          </a:xfrm>
          <a:prstGeom prst="rect">
            <a:avLst/>
          </a:prstGeom>
        </p:spPr>
        <p:txBody>
          <a:bodyPr/>
          <a:lstStyle/>
          <a:p>
            <a:pPr/>
            <a:r>
              <a:t>Meet your lead learners</a:t>
            </a:r>
          </a:p>
        </p:txBody>
      </p:sp>
      <p:sp>
        <p:nvSpPr>
          <p:cNvPr id="227" name="Shape 227"/>
          <p:cNvSpPr/>
          <p:nvPr>
            <p:ph type="body" sz="quarter" idx="1"/>
          </p:nvPr>
        </p:nvSpPr>
        <p:spPr>
          <a:xfrm>
            <a:off x="762000" y="8769350"/>
            <a:ext cx="11709400" cy="1282700"/>
          </a:xfrm>
          <a:prstGeom prst="rect">
            <a:avLst/>
          </a:prstGeom>
        </p:spPr>
        <p:txBody>
          <a:bodyPr/>
          <a:lstStyle/>
          <a:p>
            <a:pPr/>
            <a:r>
              <a:t>MAD about Mattering Project</a:t>
            </a:r>
          </a:p>
        </p:txBody>
      </p:sp>
      <p:sp>
        <p:nvSpPr>
          <p:cNvPr id="228" name="Shape 228"/>
          <p:cNvSpPr/>
          <p:nvPr/>
        </p:nvSpPr>
        <p:spPr>
          <a:xfrm>
            <a:off x="660896" y="5975350"/>
            <a:ext cx="3478808" cy="571501"/>
          </a:xfrm>
          <a:prstGeom prst="rect">
            <a:avLst/>
          </a:prstGeom>
          <a:blipFill>
            <a:blip r:embed="rId5"/>
          </a:blip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sz="2800">
                <a:solidFill>
                  <a:srgbClr val="F5F8EB"/>
                </a:solidFill>
              </a:defRPr>
            </a:lvl1pPr>
          </a:lstStyle>
          <a:p>
            <a:pPr/>
            <a:r>
              <a:t>Alefiya Bhatia</a:t>
            </a:r>
          </a:p>
        </p:txBody>
      </p:sp>
      <p:sp>
        <p:nvSpPr>
          <p:cNvPr id="229" name="Shape 229"/>
          <p:cNvSpPr/>
          <p:nvPr/>
        </p:nvSpPr>
        <p:spPr>
          <a:xfrm>
            <a:off x="4762996" y="5975350"/>
            <a:ext cx="3478808" cy="571501"/>
          </a:xfrm>
          <a:prstGeom prst="rect">
            <a:avLst/>
          </a:prstGeom>
          <a:blipFill>
            <a:blip r:embed="rId5"/>
          </a:blip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sz="2800">
                <a:solidFill>
                  <a:srgbClr val="F5F8EB"/>
                </a:solidFill>
              </a:defRPr>
            </a:lvl1pPr>
          </a:lstStyle>
          <a:p>
            <a:pPr/>
            <a:r>
              <a:t>Angela Maiers</a:t>
            </a:r>
          </a:p>
        </p:txBody>
      </p:sp>
      <p:sp>
        <p:nvSpPr>
          <p:cNvPr id="230" name="Shape 230"/>
          <p:cNvSpPr/>
          <p:nvPr/>
        </p:nvSpPr>
        <p:spPr>
          <a:xfrm>
            <a:off x="8865096" y="5975350"/>
            <a:ext cx="3478808" cy="571501"/>
          </a:xfrm>
          <a:prstGeom prst="rect">
            <a:avLst/>
          </a:prstGeom>
          <a:blipFill>
            <a:blip r:embed="rId5"/>
          </a:blip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sz="2800">
                <a:solidFill>
                  <a:srgbClr val="F5F8EB"/>
                </a:solidFill>
              </a:defRPr>
            </a:lvl1pPr>
          </a:lstStyle>
          <a:p>
            <a:pPr/>
            <a:r>
              <a:t>Vicki Davis</a:t>
            </a:r>
          </a:p>
        </p:txBody>
      </p:sp>
      <p:pic>
        <p:nvPicPr>
          <p:cNvPr id="231" name="pasted-image.png"/>
          <p:cNvPicPr>
            <a:picLocks noChangeAspect="1"/>
          </p:cNvPicPr>
          <p:nvPr/>
        </p:nvPicPr>
        <p:blipFill>
          <a:blip r:embed="rId6">
            <a:extLst/>
          </a:blip>
          <a:stretch>
            <a:fillRect/>
          </a:stretch>
        </p:blipFill>
        <p:spPr>
          <a:xfrm>
            <a:off x="4794250" y="6603751"/>
            <a:ext cx="3416300" cy="444501"/>
          </a:xfrm>
          <a:prstGeom prst="rect">
            <a:avLst/>
          </a:prstGeom>
          <a:ln w="12700">
            <a:miter lim="400000"/>
          </a:ln>
        </p:spPr>
      </p:pic>
      <p:pic>
        <p:nvPicPr>
          <p:cNvPr id="232" name="pasted-image.png"/>
          <p:cNvPicPr>
            <a:picLocks noChangeAspect="1"/>
          </p:cNvPicPr>
          <p:nvPr/>
        </p:nvPicPr>
        <p:blipFill>
          <a:blip r:embed="rId7">
            <a:extLst/>
          </a:blip>
          <a:stretch>
            <a:fillRect/>
          </a:stretch>
        </p:blipFill>
        <p:spPr>
          <a:xfrm>
            <a:off x="676600" y="6366797"/>
            <a:ext cx="3447400" cy="918410"/>
          </a:xfrm>
          <a:prstGeom prst="rect">
            <a:avLst/>
          </a:prstGeom>
          <a:ln w="12700">
            <a:miter lim="400000"/>
          </a:ln>
        </p:spPr>
      </p:pic>
      <p:pic>
        <p:nvPicPr>
          <p:cNvPr id="233" name="pasted-image.png"/>
          <p:cNvPicPr>
            <a:picLocks noChangeAspect="1"/>
          </p:cNvPicPr>
          <p:nvPr/>
        </p:nvPicPr>
        <p:blipFill>
          <a:blip r:embed="rId8">
            <a:extLst/>
          </a:blip>
          <a:stretch>
            <a:fillRect/>
          </a:stretch>
        </p:blipFill>
        <p:spPr>
          <a:xfrm>
            <a:off x="1018051" y="7289849"/>
            <a:ext cx="2789898" cy="736502"/>
          </a:xfrm>
          <a:prstGeom prst="rect">
            <a:avLst/>
          </a:prstGeom>
          <a:ln w="12700">
            <a:miter lim="400000"/>
          </a:ln>
        </p:spPr>
      </p:pic>
      <p:pic>
        <p:nvPicPr>
          <p:cNvPr id="234" name="pasted-image.png"/>
          <p:cNvPicPr>
            <a:picLocks noChangeAspect="1"/>
          </p:cNvPicPr>
          <p:nvPr/>
        </p:nvPicPr>
        <p:blipFill>
          <a:blip r:embed="rId9">
            <a:extLst/>
          </a:blip>
          <a:srcRect l="0" t="0" r="0" b="53443"/>
          <a:stretch>
            <a:fillRect/>
          </a:stretch>
        </p:blipFill>
        <p:spPr>
          <a:xfrm>
            <a:off x="9719000" y="7289849"/>
            <a:ext cx="1410339" cy="600225"/>
          </a:xfrm>
          <a:prstGeom prst="rect">
            <a:avLst/>
          </a:prstGeom>
          <a:ln w="12700">
            <a:miter lim="400000"/>
          </a:ln>
        </p:spPr>
      </p:pic>
      <p:pic>
        <p:nvPicPr>
          <p:cNvPr id="235" name="pasted-image.gif"/>
          <p:cNvPicPr>
            <a:picLocks noChangeAspect="1"/>
          </p:cNvPicPr>
          <p:nvPr/>
        </p:nvPicPr>
        <p:blipFill>
          <a:blip r:embed="rId10">
            <a:extLst/>
          </a:blip>
          <a:stretch>
            <a:fillRect/>
          </a:stretch>
        </p:blipFill>
        <p:spPr>
          <a:xfrm>
            <a:off x="11226346" y="7198895"/>
            <a:ext cx="927687" cy="918409"/>
          </a:xfrm>
          <a:prstGeom prst="rect">
            <a:avLst/>
          </a:prstGeom>
          <a:ln w="12700">
            <a:miter lim="400000"/>
          </a:ln>
        </p:spPr>
      </p:pic>
      <p:pic>
        <p:nvPicPr>
          <p:cNvPr id="236" name="pasted-image.png"/>
          <p:cNvPicPr>
            <a:picLocks noChangeAspect="1"/>
          </p:cNvPicPr>
          <p:nvPr/>
        </p:nvPicPr>
        <p:blipFill>
          <a:blip r:embed="rId11">
            <a:extLst/>
          </a:blip>
          <a:srcRect l="5123" t="0" r="0" b="0"/>
          <a:stretch>
            <a:fillRect/>
          </a:stretch>
        </p:blipFill>
        <p:spPr>
          <a:xfrm>
            <a:off x="8880800" y="6679232"/>
            <a:ext cx="3284287" cy="478037"/>
          </a:xfrm>
          <a:prstGeom prst="rect">
            <a:avLst/>
          </a:prstGeom>
          <a:ln w="12700">
            <a:miter lim="400000"/>
          </a:ln>
        </p:spPr>
      </p:pic>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2" name="Shape 152"/>
          <p:cNvSpPr/>
          <p:nvPr>
            <p:ph type="title"/>
          </p:nvPr>
        </p:nvSpPr>
        <p:spPr>
          <a:prstGeom prst="rect">
            <a:avLst/>
          </a:prstGeom>
        </p:spPr>
        <p:txBody>
          <a:bodyPr/>
          <a:lstStyle/>
          <a:p>
            <a:pPr/>
            <a:r>
              <a:t>Mad About Mattering</a:t>
            </a:r>
          </a:p>
        </p:txBody>
      </p:sp>
      <p:sp>
        <p:nvSpPr>
          <p:cNvPr id="153" name="Shape 153"/>
          <p:cNvSpPr/>
          <p:nvPr>
            <p:ph type="body" idx="1"/>
          </p:nvPr>
        </p:nvSpPr>
        <p:spPr>
          <a:xfrm>
            <a:off x="762000" y="2730500"/>
            <a:ext cx="11709400" cy="6477000"/>
          </a:xfrm>
          <a:prstGeom prst="rect">
            <a:avLst/>
          </a:prstGeom>
        </p:spPr>
        <p:txBody>
          <a:bodyPr/>
          <a:lstStyle/>
          <a:p>
            <a:pPr marL="330708" indent="-330708" defTabSz="362204">
              <a:spcBef>
                <a:spcPts val="2600"/>
              </a:spcBef>
              <a:buBlip>
                <a:blip r:embed="rId2"/>
              </a:buBlip>
              <a:defRPr sz="2666"/>
            </a:pPr>
            <a:r>
              <a:t>Website &amp; Where We’ll be Blogging: </a:t>
            </a:r>
            <a:r>
              <a:rPr u="sng">
                <a:hlinkClick r:id="rId3" invalidUrl="" action="" tgtFrame="" tooltip="" history="1" highlightClick="0" endSnd="0"/>
              </a:rPr>
              <a:t>www.madaboutmattering.com</a:t>
            </a:r>
          </a:p>
          <a:p>
            <a:pPr marL="330708" indent="-330708" defTabSz="362204">
              <a:spcBef>
                <a:spcPts val="2600"/>
              </a:spcBef>
              <a:buBlip>
                <a:blip r:embed="rId2"/>
              </a:buBlip>
              <a:defRPr sz="2666"/>
            </a:pPr>
            <a:r>
              <a:t>Teacher Document: </a:t>
            </a:r>
            <a:r>
              <a:rPr u="sng">
                <a:hlinkClick r:id="rId4" invalidUrl="" action="" tgtFrame="" tooltip="" history="1" highlightClick="0" endSnd="0"/>
              </a:rPr>
              <a:t>http://bit.ly/mad-matter</a:t>
            </a:r>
          </a:p>
          <a:p>
            <a:pPr marL="330708" indent="-330708" defTabSz="362204">
              <a:spcBef>
                <a:spcPts val="2600"/>
              </a:spcBef>
              <a:buBlip>
                <a:blip r:embed="rId2"/>
              </a:buBlip>
              <a:defRPr sz="2666"/>
            </a:pPr>
            <a:r>
              <a:t>Give your Skype handle to Lisa Durff for the Skype chat group.</a:t>
            </a:r>
          </a:p>
          <a:p>
            <a:pPr marL="330708" indent="-330708" defTabSz="362204">
              <a:spcBef>
                <a:spcPts val="2600"/>
              </a:spcBef>
              <a:buBlip>
                <a:blip r:embed="rId2"/>
              </a:buBlip>
              <a:defRPr sz="2666"/>
            </a:pPr>
            <a:r>
              <a:t> Wiki (including timeline) </a:t>
            </a:r>
            <a:r>
              <a:rPr u="sng">
                <a:hlinkClick r:id="rId5" invalidUrl="" action="" tgtFrame="" tooltip="" history="1" highlightClick="0" endSnd="0"/>
              </a:rPr>
              <a:t>http://madaboutmattering.wikispaces.com</a:t>
            </a:r>
            <a:r>
              <a:t> </a:t>
            </a:r>
          </a:p>
          <a:p>
            <a:pPr marL="330708" indent="-330708" defTabSz="362204">
              <a:spcBef>
                <a:spcPts val="2600"/>
              </a:spcBef>
              <a:buBlip>
                <a:blip r:embed="rId2"/>
              </a:buBlip>
              <a:defRPr sz="2666"/>
            </a:pPr>
            <a:r>
              <a:t>Hashtag: #appsthatmatter</a:t>
            </a:r>
          </a:p>
          <a:p>
            <a:pPr marL="330708" indent="-330708" defTabSz="362204">
              <a:spcBef>
                <a:spcPts val="2600"/>
              </a:spcBef>
              <a:buBlip>
                <a:blip r:embed="rId2"/>
              </a:buBlip>
              <a:defRPr sz="2666"/>
            </a:pPr>
            <a:r>
              <a:t>Schools </a:t>
            </a:r>
            <a:r>
              <a:rPr u="sng">
                <a:hlinkClick r:id="rId6" invalidUrl="" action="" tgtFrame="" tooltip="" history="1" highlightClick="0" endSnd="0"/>
              </a:rPr>
              <a:t>http://madaboutmattering.wikispaces.com/Schools</a:t>
            </a:r>
          </a:p>
          <a:p>
            <a:pPr marL="330708" indent="-330708" defTabSz="362204">
              <a:spcBef>
                <a:spcPts val="2600"/>
              </a:spcBef>
              <a:buBlip>
                <a:blip r:embed="rId2"/>
              </a:buBlip>
              <a:defRPr sz="2666"/>
            </a:pPr>
            <a:r>
              <a:t>Calendar: </a:t>
            </a:r>
            <a:r>
              <a:rPr u="sng">
                <a:hlinkClick r:id="rId7" invalidUrl="" action="" tgtFrame="" tooltip="" history="1" highlightClick="0" endSnd="0"/>
              </a:rPr>
              <a:t>http://madaboutmattering.wikispaces.com/Calendar</a:t>
            </a:r>
          </a:p>
          <a:p>
            <a:pPr marL="330708" indent="-330708" defTabSz="362204">
              <a:spcBef>
                <a:spcPts val="2600"/>
              </a:spcBef>
              <a:buBlip>
                <a:blip r:embed="rId2"/>
              </a:buBlip>
              <a:defRPr sz="2666"/>
            </a:pPr>
            <a:r>
              <a:t>Google Group: </a:t>
            </a:r>
            <a:r>
              <a:rPr u="sng">
                <a:hlinkClick r:id="rId8" invalidUrl="" action="" tgtFrame="" tooltip="" history="1" highlightClick="0" endSnd="0"/>
              </a:rPr>
              <a:t>https://groups.google.com/forum/#!forum/mad-about-mattering</a:t>
            </a:r>
            <a:r>
              <a:t> </a:t>
            </a:r>
          </a:p>
        </p:txBody>
      </p:sp>
    </p:spTree>
  </p:cSld>
  <p:clrMapOvr>
    <a:masterClrMapping/>
  </p:clrMapOvr>
  <p:transition xmlns:p14="http://schemas.microsoft.com/office/powerpoint/2010/main" spd="med" advClick="1" p14:dur="1000"/>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5" name="Shape 155"/>
          <p:cNvSpPr/>
          <p:nvPr>
            <p:ph type="title"/>
          </p:nvPr>
        </p:nvSpPr>
        <p:spPr>
          <a:prstGeom prst="rect">
            <a:avLst/>
          </a:prstGeom>
        </p:spPr>
        <p:txBody>
          <a:bodyPr/>
          <a:lstStyle/>
          <a:p>
            <a:pPr/>
            <a:r>
              <a:t>Today’s Agenda</a:t>
            </a:r>
          </a:p>
        </p:txBody>
      </p:sp>
      <p:sp>
        <p:nvSpPr>
          <p:cNvPr id="156" name="Shape 156"/>
          <p:cNvSpPr/>
          <p:nvPr>
            <p:ph type="body" idx="1"/>
          </p:nvPr>
        </p:nvSpPr>
        <p:spPr>
          <a:prstGeom prst="rect">
            <a:avLst/>
          </a:prstGeom>
        </p:spPr>
        <p:txBody>
          <a:bodyPr/>
          <a:lstStyle/>
          <a:p>
            <a:pPr marL="480059" indent="-480059" defTabSz="525779">
              <a:spcBef>
                <a:spcPts val="3700"/>
              </a:spcBef>
              <a:buBlip>
                <a:blip r:embed="rId2"/>
              </a:buBlip>
              <a:defRPr sz="3870"/>
            </a:pPr>
            <a:r>
              <a:t>Welcome</a:t>
            </a:r>
          </a:p>
          <a:p>
            <a:pPr marL="480059" indent="-480059" defTabSz="525779">
              <a:spcBef>
                <a:spcPts val="3700"/>
              </a:spcBef>
              <a:buBlip>
                <a:blip r:embed="rId2"/>
              </a:buBlip>
              <a:defRPr sz="3870"/>
            </a:pPr>
            <a:r>
              <a:t>Project Overview</a:t>
            </a:r>
          </a:p>
          <a:p>
            <a:pPr marL="480059" indent="-480059" defTabSz="525779">
              <a:spcBef>
                <a:spcPts val="3700"/>
              </a:spcBef>
              <a:buBlip>
                <a:blip r:embed="rId2"/>
              </a:buBlip>
              <a:defRPr sz="3870"/>
            </a:pPr>
            <a:r>
              <a:t>Guiding Question</a:t>
            </a:r>
          </a:p>
          <a:p>
            <a:pPr marL="480059" indent="-480059" defTabSz="525779">
              <a:spcBef>
                <a:spcPts val="3700"/>
              </a:spcBef>
              <a:buBlip>
                <a:blip r:embed="rId2"/>
              </a:buBlip>
              <a:defRPr sz="3870"/>
            </a:pPr>
            <a:r>
              <a:t>Current Timeline</a:t>
            </a:r>
          </a:p>
          <a:p>
            <a:pPr marL="480059" indent="-480059" defTabSz="525779">
              <a:spcBef>
                <a:spcPts val="3700"/>
              </a:spcBef>
              <a:buBlip>
                <a:blip r:embed="rId2"/>
              </a:buBlip>
              <a:defRPr sz="3870"/>
            </a:pPr>
            <a:r>
              <a:t>Getting Started</a:t>
            </a:r>
          </a:p>
          <a:p>
            <a:pPr marL="480059" indent="-480059" defTabSz="525779">
              <a:spcBef>
                <a:spcPts val="3700"/>
              </a:spcBef>
              <a:buBlip>
                <a:blip r:embed="rId2"/>
              </a:buBlip>
              <a:defRPr sz="3870"/>
            </a:pPr>
            <a:r>
              <a:t>Questions</a:t>
            </a:r>
          </a:p>
        </p:txBody>
      </p:sp>
    </p:spTree>
  </p:cSld>
  <p:clrMapOvr>
    <a:masterClrMapping/>
  </p:clrMapOvr>
  <p:transition xmlns:p14="http://schemas.microsoft.com/office/powerpoint/2010/main" spd="med" advClick="1" p14:dur="1000"/>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8" name="Shape 158"/>
          <p:cNvSpPr/>
          <p:nvPr>
            <p:ph type="title"/>
          </p:nvPr>
        </p:nvSpPr>
        <p:spPr>
          <a:prstGeom prst="rect">
            <a:avLst/>
          </a:prstGeom>
        </p:spPr>
        <p:txBody>
          <a:bodyPr/>
          <a:lstStyle/>
          <a:p>
            <a:pPr/>
            <a:r>
              <a:t>Let’s introduce ourselves</a:t>
            </a:r>
          </a:p>
        </p:txBody>
      </p:sp>
      <p:sp>
        <p:nvSpPr>
          <p:cNvPr id="159" name="Shape 159"/>
          <p:cNvSpPr/>
          <p:nvPr>
            <p:ph type="body" idx="1"/>
          </p:nvPr>
        </p:nvSpPr>
        <p:spPr>
          <a:prstGeom prst="rect">
            <a:avLst/>
          </a:prstGeom>
        </p:spPr>
        <p:txBody>
          <a:bodyPr/>
          <a:lstStyle/>
          <a:p>
            <a:pPr marL="357378" indent="-357378" defTabSz="391414">
              <a:spcBef>
                <a:spcPts val="2800"/>
              </a:spcBef>
              <a:buBlip>
                <a:blip r:embed="rId2"/>
              </a:buBlip>
              <a:defRPr sz="2881"/>
            </a:pPr>
            <a:r>
              <a:t>Go around the room</a:t>
            </a:r>
          </a:p>
          <a:p>
            <a:pPr marL="357378" indent="-357378" defTabSz="391414">
              <a:spcBef>
                <a:spcPts val="2800"/>
              </a:spcBef>
              <a:buBlip>
                <a:blip r:embed="rId2"/>
              </a:buBlip>
              <a:defRPr sz="2881"/>
            </a:pPr>
            <a:r>
              <a:t>Share:</a:t>
            </a:r>
          </a:p>
          <a:p>
            <a:pPr lvl="1" marL="714756" indent="-357378" defTabSz="391414">
              <a:spcBef>
                <a:spcPts val="2800"/>
              </a:spcBef>
              <a:buBlip>
                <a:blip r:embed="rId2"/>
              </a:buBlip>
              <a:defRPr sz="2881"/>
            </a:pPr>
            <a:r>
              <a:t>Who you are</a:t>
            </a:r>
          </a:p>
          <a:p>
            <a:pPr lvl="1" marL="714756" indent="-357378" defTabSz="391414">
              <a:spcBef>
                <a:spcPts val="2800"/>
              </a:spcBef>
              <a:buBlip>
                <a:blip r:embed="rId2"/>
              </a:buBlip>
              <a:defRPr sz="2881"/>
            </a:pPr>
            <a:r>
              <a:t>How long you’ve been teaching</a:t>
            </a:r>
          </a:p>
          <a:p>
            <a:pPr lvl="1" marL="714756" indent="-357378" defTabSz="391414">
              <a:spcBef>
                <a:spcPts val="2800"/>
              </a:spcBef>
              <a:buBlip>
                <a:blip r:embed="rId2"/>
              </a:buBlip>
              <a:defRPr sz="2881"/>
            </a:pPr>
            <a:r>
              <a:t>The grade you’re teaching</a:t>
            </a:r>
          </a:p>
          <a:p>
            <a:pPr lvl="1" marL="714756" indent="-357378" defTabSz="391414">
              <a:spcBef>
                <a:spcPts val="2800"/>
              </a:spcBef>
              <a:buBlip>
                <a:blip r:embed="rId2"/>
              </a:buBlip>
              <a:defRPr sz="2881"/>
            </a:pPr>
            <a:r>
              <a:t>Why you're participating in this project</a:t>
            </a:r>
          </a:p>
          <a:p>
            <a:pPr lvl="1" marL="714756" indent="-357378" defTabSz="391414">
              <a:spcBef>
                <a:spcPts val="2800"/>
              </a:spcBef>
              <a:buBlip>
                <a:blip r:embed="rId2"/>
              </a:buBlip>
              <a:defRPr sz="2881"/>
            </a:pPr>
            <a:r>
              <a:t>One unique thing about you</a:t>
            </a:r>
          </a:p>
          <a:p>
            <a:pPr lvl="1" marL="714756" indent="-357378" defTabSz="391414">
              <a:spcBef>
                <a:spcPts val="2800"/>
              </a:spcBef>
              <a:buBlip>
                <a:blip r:embed="rId2"/>
              </a:buBlip>
              <a:defRPr sz="2881"/>
            </a:pPr>
            <a:r>
              <a:t>What you hope to get out of this project.</a:t>
            </a:r>
          </a:p>
        </p:txBody>
      </p:sp>
    </p:spTree>
  </p:cSld>
  <p:clrMapOvr>
    <a:masterClrMapping/>
  </p:clrMapOvr>
  <p:transition xmlns:p14="http://schemas.microsoft.com/office/powerpoint/2010/main" spd="med" advClick="1" p14:dur="1000"/>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1" name="Shape 161"/>
          <p:cNvSpPr/>
          <p:nvPr>
            <p:ph type="title"/>
          </p:nvPr>
        </p:nvSpPr>
        <p:spPr>
          <a:prstGeom prst="rect">
            <a:avLst/>
          </a:prstGeom>
        </p:spPr>
        <p:txBody>
          <a:bodyPr/>
          <a:lstStyle/>
          <a:p>
            <a:pPr/>
            <a:r>
              <a:t>Timeline</a:t>
            </a:r>
          </a:p>
        </p:txBody>
      </p:sp>
      <p:sp>
        <p:nvSpPr>
          <p:cNvPr id="162" name="Shape 162"/>
          <p:cNvSpPr/>
          <p:nvPr>
            <p:ph type="body" idx="1"/>
          </p:nvPr>
        </p:nvSpPr>
        <p:spPr>
          <a:prstGeom prst="rect">
            <a:avLst/>
          </a:prstGeom>
        </p:spPr>
        <p:txBody>
          <a:bodyPr/>
          <a:lstStyle/>
          <a:p>
            <a:pPr marL="474726" indent="-474726" defTabSz="519937">
              <a:spcBef>
                <a:spcPts val="3700"/>
              </a:spcBef>
              <a:buBlip>
                <a:blip r:embed="rId2"/>
              </a:buBlip>
              <a:defRPr sz="3827"/>
            </a:pPr>
            <a:r>
              <a:t>Application Deadline: February 1</a:t>
            </a:r>
          </a:p>
          <a:p>
            <a:pPr marL="474726" indent="-474726" defTabSz="519937">
              <a:spcBef>
                <a:spcPts val="3700"/>
              </a:spcBef>
              <a:buBlip>
                <a:blip r:embed="rId2"/>
              </a:buBlip>
              <a:defRPr sz="3827"/>
            </a:pPr>
            <a:r>
              <a:t>Online Teacher Information Meeting: February 1</a:t>
            </a:r>
          </a:p>
          <a:p>
            <a:pPr marL="474726" indent="-474726" defTabSz="519937">
              <a:spcBef>
                <a:spcPts val="3700"/>
              </a:spcBef>
              <a:buBlip>
                <a:blip r:embed="rId2"/>
              </a:buBlip>
              <a:defRPr sz="3827"/>
            </a:pPr>
            <a:r>
              <a:t>Classroom and Student Handshake: February 8-19 </a:t>
            </a:r>
          </a:p>
          <a:p>
            <a:pPr marL="474726" indent="-474726" defTabSz="519937">
              <a:spcBef>
                <a:spcPts val="3700"/>
              </a:spcBef>
              <a:buBlip>
                <a:blip r:embed="rId2"/>
              </a:buBlip>
              <a:defRPr sz="3827"/>
            </a:pPr>
            <a:r>
              <a:t>Wiki Editing and sharing of heartbreaks: February 19-28</a:t>
            </a:r>
          </a:p>
          <a:p>
            <a:pPr marL="474726" indent="-474726" defTabSz="519937">
              <a:spcBef>
                <a:spcPts val="3700"/>
              </a:spcBef>
              <a:buBlip>
                <a:blip r:embed="rId2"/>
              </a:buBlip>
              <a:defRPr sz="3827"/>
            </a:pPr>
            <a:r>
              <a:t>Non Participating classrooms removed from project: February 23</a:t>
            </a:r>
          </a:p>
        </p:txBody>
      </p:sp>
    </p:spTree>
  </p:cSld>
  <p:clrMapOvr>
    <a:masterClrMapping/>
  </p:clrMapOvr>
  <p:transition xmlns:p14="http://schemas.microsoft.com/office/powerpoint/2010/main" spd="med" advClick="1" p14:dur="1000"/>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4" name="Shape 164"/>
          <p:cNvSpPr/>
          <p:nvPr>
            <p:ph type="title"/>
          </p:nvPr>
        </p:nvSpPr>
        <p:spPr>
          <a:prstGeom prst="rect">
            <a:avLst/>
          </a:prstGeom>
        </p:spPr>
        <p:txBody>
          <a:bodyPr/>
          <a:lstStyle/>
          <a:p>
            <a:pPr/>
            <a:r>
              <a:t>Timeline</a:t>
            </a:r>
          </a:p>
        </p:txBody>
      </p:sp>
      <p:pic>
        <p:nvPicPr>
          <p:cNvPr id="165" name="pasted-image.pdf"/>
          <p:cNvPicPr>
            <a:picLocks noChangeAspect="1"/>
          </p:cNvPicPr>
          <p:nvPr/>
        </p:nvPicPr>
        <p:blipFill>
          <a:blip r:embed="rId2">
            <a:extLst/>
          </a:blip>
          <a:stretch>
            <a:fillRect/>
          </a:stretch>
        </p:blipFill>
        <p:spPr>
          <a:xfrm>
            <a:off x="1860550" y="2495550"/>
            <a:ext cx="10076251" cy="6743700"/>
          </a:xfrm>
          <a:prstGeom prst="rect">
            <a:avLst/>
          </a:prstGeom>
          <a:ln w="12700">
            <a:miter lim="400000"/>
          </a:ln>
        </p:spPr>
      </p:pic>
      <p:sp>
        <p:nvSpPr>
          <p:cNvPr id="166" name="Shape 166"/>
          <p:cNvSpPr/>
          <p:nvPr/>
        </p:nvSpPr>
        <p:spPr>
          <a:xfrm>
            <a:off x="9876269" y="4432300"/>
            <a:ext cx="2381449" cy="1270000"/>
          </a:xfrm>
          <a:prstGeom prst="rect">
            <a:avLst/>
          </a:prstGeom>
          <a:blipFill>
            <a:blip r:embed="rId3"/>
          </a:blip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b="1" sz="2800">
                <a:solidFill>
                  <a:srgbClr val="F5F8EB"/>
                </a:solidFill>
              </a:defRPr>
            </a:lvl1pPr>
          </a:lstStyle>
          <a:p>
            <a:pPr/>
            <a:r>
              <a:t>Press Release of Schools</a:t>
            </a:r>
          </a:p>
        </p:txBody>
      </p:sp>
    </p:spTree>
  </p:cSld>
  <p:clrMapOvr>
    <a:masterClrMapping/>
  </p:clrMapOvr>
  <p:transition xmlns:p14="http://schemas.microsoft.com/office/powerpoint/2010/main" spd="med" advClick="1" p14:dur="1000"/>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Shape 168"/>
          <p:cNvSpPr/>
          <p:nvPr>
            <p:ph type="title"/>
          </p:nvPr>
        </p:nvSpPr>
        <p:spPr>
          <a:prstGeom prst="rect">
            <a:avLst/>
          </a:prstGeom>
        </p:spPr>
        <p:txBody>
          <a:bodyPr/>
          <a:lstStyle/>
          <a:p>
            <a:pPr/>
            <a:r>
              <a:t>Timeline</a:t>
            </a:r>
          </a:p>
        </p:txBody>
      </p:sp>
      <p:pic>
        <p:nvPicPr>
          <p:cNvPr id="169" name="pasted-image.pdf"/>
          <p:cNvPicPr>
            <a:picLocks noChangeAspect="1"/>
          </p:cNvPicPr>
          <p:nvPr/>
        </p:nvPicPr>
        <p:blipFill>
          <a:blip r:embed="rId2">
            <a:extLst/>
          </a:blip>
          <a:stretch>
            <a:fillRect/>
          </a:stretch>
        </p:blipFill>
        <p:spPr>
          <a:xfrm>
            <a:off x="1613698" y="2381250"/>
            <a:ext cx="9777404" cy="6972300"/>
          </a:xfrm>
          <a:prstGeom prst="rect">
            <a:avLst/>
          </a:prstGeom>
          <a:ln w="12700">
            <a:miter lim="400000"/>
          </a:ln>
        </p:spPr>
      </p:pic>
      <p:sp>
        <p:nvSpPr>
          <p:cNvPr id="170" name="Shape 170"/>
          <p:cNvSpPr/>
          <p:nvPr/>
        </p:nvSpPr>
        <p:spPr>
          <a:xfrm>
            <a:off x="9673069" y="6007100"/>
            <a:ext cx="2381449" cy="1270000"/>
          </a:xfrm>
          <a:prstGeom prst="rect">
            <a:avLst/>
          </a:prstGeom>
          <a:blipFill>
            <a:blip r:embed="rId3"/>
          </a:blipFill>
          <a:ln w="12700">
            <a:miter lim="400000"/>
          </a:ln>
          <a:extLst>
            <a:ext uri="{C572A759-6A51-4108-AA02-DFA0A04FC94B}">
              <ma14:wrappingTextBoxFlag xmlns:ma14="http://schemas.microsoft.com/office/mac/drawingml/2011/main" val="1"/>
            </a:ext>
          </a:extLst>
        </p:spPr>
        <p:txBody>
          <a:bodyPr lIns="50800" tIns="50800" rIns="50800" bIns="50800" anchor="ctr"/>
          <a:lstStyle>
            <a:lvl1pPr>
              <a:defRPr b="1" sz="2800">
                <a:solidFill>
                  <a:srgbClr val="F5F8EB"/>
                </a:solidFill>
              </a:defRPr>
            </a:lvl1pPr>
          </a:lstStyle>
          <a:p>
            <a:pPr/>
            <a:r>
              <a:t>Press Release about Finals</a:t>
            </a:r>
          </a:p>
        </p:txBody>
      </p:sp>
    </p:spTree>
  </p:cSld>
  <p:clrMapOvr>
    <a:masterClrMapping/>
  </p:clrMapOvr>
  <p:transition xmlns:p14="http://schemas.microsoft.com/office/powerpoint/2010/main" spd="med" advClick="1" p14:dur="1000"/>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72" name=""/>
          <p:cNvPicPr>
            <a:picLocks noChangeAspect="0"/>
          </p:cNvPicPr>
          <p:nvPr>
            <p:ph type="pic" idx="13"/>
          </p:nvPr>
        </p:nvPicPr>
        <p:blipFill>
          <a:blip r:embed="rId2">
            <a:extLst/>
          </a:blip>
          <a:stretch>
            <a:fillRect/>
          </a:stretch>
        </p:blipFill>
        <p:spPr>
          <a:xfrm>
            <a:off x="4445000" y="342900"/>
            <a:ext cx="4114801" cy="6070600"/>
          </a:xfrm>
          <a:prstGeom prst="rect">
            <a:avLst/>
          </a:prstGeom>
        </p:spPr>
      </p:pic>
      <p:pic>
        <p:nvPicPr>
          <p:cNvPr id="173" name=""/>
          <p:cNvPicPr>
            <a:picLocks noChangeAspect="0"/>
          </p:cNvPicPr>
          <p:nvPr>
            <p:ph type="pic" idx="14"/>
          </p:nvPr>
        </p:nvPicPr>
        <p:blipFill>
          <a:blip r:embed="rId3">
            <a:extLst/>
          </a:blip>
          <a:stretch>
            <a:fillRect/>
          </a:stretch>
        </p:blipFill>
        <p:spPr>
          <a:xfrm>
            <a:off x="8547100" y="342900"/>
            <a:ext cx="4114800" cy="6070600"/>
          </a:xfrm>
          <a:prstGeom prst="rect">
            <a:avLst/>
          </a:prstGeom>
        </p:spPr>
      </p:pic>
      <p:pic>
        <p:nvPicPr>
          <p:cNvPr id="174" name=""/>
          <p:cNvPicPr>
            <a:picLocks noChangeAspect="0"/>
          </p:cNvPicPr>
          <p:nvPr>
            <p:ph type="pic" idx="15"/>
          </p:nvPr>
        </p:nvPicPr>
        <p:blipFill>
          <a:blip r:embed="rId4">
            <a:extLst/>
          </a:blip>
          <a:stretch>
            <a:fillRect/>
          </a:stretch>
        </p:blipFill>
        <p:spPr>
          <a:xfrm>
            <a:off x="342900" y="342900"/>
            <a:ext cx="4114800" cy="6070600"/>
          </a:xfrm>
          <a:prstGeom prst="rect">
            <a:avLst/>
          </a:prstGeom>
        </p:spPr>
      </p:pic>
      <p:sp>
        <p:nvSpPr>
          <p:cNvPr id="175" name="Shape 175"/>
          <p:cNvSpPr/>
          <p:nvPr>
            <p:ph type="title"/>
          </p:nvPr>
        </p:nvSpPr>
        <p:spPr>
          <a:xfrm>
            <a:off x="647700" y="7607300"/>
            <a:ext cx="11709400" cy="1422400"/>
          </a:xfrm>
          <a:prstGeom prst="rect">
            <a:avLst/>
          </a:prstGeom>
        </p:spPr>
        <p:txBody>
          <a:bodyPr/>
          <a:lstStyle/>
          <a:p>
            <a:pPr/>
            <a:r>
              <a:t>Meet your lead learners</a:t>
            </a:r>
          </a:p>
        </p:txBody>
      </p:sp>
      <p:sp>
        <p:nvSpPr>
          <p:cNvPr id="176" name="Shape 176"/>
          <p:cNvSpPr/>
          <p:nvPr>
            <p:ph type="body" sz="quarter" idx="1"/>
          </p:nvPr>
        </p:nvSpPr>
        <p:spPr>
          <a:xfrm>
            <a:off x="762000" y="8769350"/>
            <a:ext cx="11709400" cy="1282700"/>
          </a:xfrm>
          <a:prstGeom prst="rect">
            <a:avLst/>
          </a:prstGeom>
        </p:spPr>
        <p:txBody>
          <a:bodyPr/>
          <a:lstStyle/>
          <a:p>
            <a:pPr/>
            <a:r>
              <a:t>MAD about Mattering Project</a:t>
            </a:r>
          </a:p>
        </p:txBody>
      </p:sp>
      <p:sp>
        <p:nvSpPr>
          <p:cNvPr id="177" name="Shape 177"/>
          <p:cNvSpPr/>
          <p:nvPr/>
        </p:nvSpPr>
        <p:spPr>
          <a:xfrm>
            <a:off x="660896" y="5975350"/>
            <a:ext cx="3478808" cy="571501"/>
          </a:xfrm>
          <a:prstGeom prst="rect">
            <a:avLst/>
          </a:prstGeom>
          <a:blipFill>
            <a:blip r:embed="rId5"/>
          </a:blip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sz="2800">
                <a:solidFill>
                  <a:srgbClr val="F5F8EB"/>
                </a:solidFill>
              </a:defRPr>
            </a:lvl1pPr>
          </a:lstStyle>
          <a:p>
            <a:pPr/>
            <a:r>
              <a:t>Alefiya Bhatia</a:t>
            </a:r>
          </a:p>
        </p:txBody>
      </p:sp>
      <p:sp>
        <p:nvSpPr>
          <p:cNvPr id="178" name="Shape 178"/>
          <p:cNvSpPr/>
          <p:nvPr/>
        </p:nvSpPr>
        <p:spPr>
          <a:xfrm>
            <a:off x="4762996" y="5975350"/>
            <a:ext cx="3478808" cy="571501"/>
          </a:xfrm>
          <a:prstGeom prst="rect">
            <a:avLst/>
          </a:prstGeom>
          <a:blipFill>
            <a:blip r:embed="rId5"/>
          </a:blip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sz="2800">
                <a:solidFill>
                  <a:srgbClr val="F5F8EB"/>
                </a:solidFill>
              </a:defRPr>
            </a:lvl1pPr>
          </a:lstStyle>
          <a:p>
            <a:pPr/>
            <a:r>
              <a:t>Angela Maiers</a:t>
            </a:r>
          </a:p>
        </p:txBody>
      </p:sp>
      <p:sp>
        <p:nvSpPr>
          <p:cNvPr id="179" name="Shape 179"/>
          <p:cNvSpPr/>
          <p:nvPr/>
        </p:nvSpPr>
        <p:spPr>
          <a:xfrm>
            <a:off x="8865096" y="5975350"/>
            <a:ext cx="3478808" cy="571501"/>
          </a:xfrm>
          <a:prstGeom prst="rect">
            <a:avLst/>
          </a:prstGeom>
          <a:blipFill>
            <a:blip r:embed="rId5"/>
          </a:blipFill>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b="1" sz="2800">
                <a:solidFill>
                  <a:srgbClr val="F5F8EB"/>
                </a:solidFill>
              </a:defRPr>
            </a:lvl1pPr>
          </a:lstStyle>
          <a:p>
            <a:pPr/>
            <a:r>
              <a:t>Vicki Davis</a:t>
            </a:r>
          </a:p>
        </p:txBody>
      </p:sp>
      <p:pic>
        <p:nvPicPr>
          <p:cNvPr id="180" name="pasted-image.png"/>
          <p:cNvPicPr>
            <a:picLocks noChangeAspect="1"/>
          </p:cNvPicPr>
          <p:nvPr/>
        </p:nvPicPr>
        <p:blipFill>
          <a:blip r:embed="rId6">
            <a:extLst/>
          </a:blip>
          <a:stretch>
            <a:fillRect/>
          </a:stretch>
        </p:blipFill>
        <p:spPr>
          <a:xfrm>
            <a:off x="4794250" y="6603751"/>
            <a:ext cx="3416300" cy="444501"/>
          </a:xfrm>
          <a:prstGeom prst="rect">
            <a:avLst/>
          </a:prstGeom>
          <a:ln w="12700">
            <a:miter lim="400000"/>
          </a:ln>
        </p:spPr>
      </p:pic>
      <p:pic>
        <p:nvPicPr>
          <p:cNvPr id="181" name="pasted-image.png"/>
          <p:cNvPicPr>
            <a:picLocks noChangeAspect="1"/>
          </p:cNvPicPr>
          <p:nvPr/>
        </p:nvPicPr>
        <p:blipFill>
          <a:blip r:embed="rId7">
            <a:extLst/>
          </a:blip>
          <a:stretch>
            <a:fillRect/>
          </a:stretch>
        </p:blipFill>
        <p:spPr>
          <a:xfrm>
            <a:off x="676600" y="6366797"/>
            <a:ext cx="3447400" cy="918410"/>
          </a:xfrm>
          <a:prstGeom prst="rect">
            <a:avLst/>
          </a:prstGeom>
          <a:ln w="12700">
            <a:miter lim="400000"/>
          </a:ln>
        </p:spPr>
      </p:pic>
      <p:pic>
        <p:nvPicPr>
          <p:cNvPr id="182" name="pasted-image.png"/>
          <p:cNvPicPr>
            <a:picLocks noChangeAspect="1"/>
          </p:cNvPicPr>
          <p:nvPr/>
        </p:nvPicPr>
        <p:blipFill>
          <a:blip r:embed="rId8">
            <a:extLst/>
          </a:blip>
          <a:stretch>
            <a:fillRect/>
          </a:stretch>
        </p:blipFill>
        <p:spPr>
          <a:xfrm>
            <a:off x="1018051" y="7289849"/>
            <a:ext cx="2789898" cy="736502"/>
          </a:xfrm>
          <a:prstGeom prst="rect">
            <a:avLst/>
          </a:prstGeom>
          <a:ln w="12700">
            <a:miter lim="400000"/>
          </a:ln>
        </p:spPr>
      </p:pic>
      <p:pic>
        <p:nvPicPr>
          <p:cNvPr id="183" name="pasted-image.png"/>
          <p:cNvPicPr>
            <a:picLocks noChangeAspect="1"/>
          </p:cNvPicPr>
          <p:nvPr/>
        </p:nvPicPr>
        <p:blipFill>
          <a:blip r:embed="rId9">
            <a:extLst/>
          </a:blip>
          <a:srcRect l="0" t="0" r="0" b="53443"/>
          <a:stretch>
            <a:fillRect/>
          </a:stretch>
        </p:blipFill>
        <p:spPr>
          <a:xfrm>
            <a:off x="9719000" y="7289849"/>
            <a:ext cx="1410339" cy="600225"/>
          </a:xfrm>
          <a:prstGeom prst="rect">
            <a:avLst/>
          </a:prstGeom>
          <a:ln w="12700">
            <a:miter lim="400000"/>
          </a:ln>
        </p:spPr>
      </p:pic>
      <p:pic>
        <p:nvPicPr>
          <p:cNvPr id="184" name="pasted-image.gif"/>
          <p:cNvPicPr>
            <a:picLocks noChangeAspect="1"/>
          </p:cNvPicPr>
          <p:nvPr/>
        </p:nvPicPr>
        <p:blipFill>
          <a:blip r:embed="rId10">
            <a:extLst/>
          </a:blip>
          <a:stretch>
            <a:fillRect/>
          </a:stretch>
        </p:blipFill>
        <p:spPr>
          <a:xfrm>
            <a:off x="11226346" y="7198895"/>
            <a:ext cx="927687" cy="918409"/>
          </a:xfrm>
          <a:prstGeom prst="rect">
            <a:avLst/>
          </a:prstGeom>
          <a:ln w="12700">
            <a:miter lim="400000"/>
          </a:ln>
        </p:spPr>
      </p:pic>
      <p:pic>
        <p:nvPicPr>
          <p:cNvPr id="185" name="pasted-image.png"/>
          <p:cNvPicPr>
            <a:picLocks noChangeAspect="1"/>
          </p:cNvPicPr>
          <p:nvPr/>
        </p:nvPicPr>
        <p:blipFill>
          <a:blip r:embed="rId11">
            <a:extLst/>
          </a:blip>
          <a:srcRect l="5123" t="0" r="0" b="0"/>
          <a:stretch>
            <a:fillRect/>
          </a:stretch>
        </p:blipFill>
        <p:spPr>
          <a:xfrm>
            <a:off x="8880800" y="6679232"/>
            <a:ext cx="3284287" cy="478037"/>
          </a:xfrm>
          <a:prstGeom prst="rect">
            <a:avLst/>
          </a:prstGeom>
          <a:ln w="12700">
            <a:miter lim="400000"/>
          </a:ln>
        </p:spPr>
      </p:pic>
    </p:spTree>
  </p:cSld>
  <p:clrMapOvr>
    <a:masterClrMapping/>
  </p:clrMapOvr>
  <p:transition xmlns:p14="http://schemas.microsoft.com/office/powerpoint/2010/main" spd="med" advClick="1" p14:dur="1000"/>
</p:sld>
</file>

<file path=ppt/theme/_rels/theme1.xml.rels><?xml version="1.0" encoding="UTF-8" standalone="yes"?><Relationships xmlns="http://schemas.openxmlformats.org/package/2006/relationships"><Relationship Id="rId1" Type="http://schemas.openxmlformats.org/officeDocument/2006/relationships/image" Target="../media/image3.png"/></Relationships>

</file>

<file path=ppt/theme/_rels/theme2.xml.rels><?xml version="1.0" encoding="UTF-8" standalone="yes"?><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BrushedCanvas">
  <a:themeElements>
    <a:clrScheme name="BrushedCanvas">
      <a:dk1>
        <a:srgbClr val="546056"/>
      </a:dk1>
      <a:lt1>
        <a:srgbClr val="600C52"/>
      </a:lt1>
      <a:dk2>
        <a:srgbClr val="61615E"/>
      </a:dk2>
      <a:lt2>
        <a:srgbClr val="CECECA"/>
      </a:lt2>
      <a:accent1>
        <a:srgbClr val="648FC7"/>
      </a:accent1>
      <a:accent2>
        <a:srgbClr val="77B06D"/>
      </a:accent2>
      <a:accent3>
        <a:srgbClr val="E0BC59"/>
      </a:accent3>
      <a:accent4>
        <a:srgbClr val="EB925B"/>
      </a:accent4>
      <a:accent5>
        <a:srgbClr val="C56667"/>
      </a:accent5>
      <a:accent6>
        <a:srgbClr val="927AB0"/>
      </a:accent6>
      <a:hlink>
        <a:srgbClr val="0000FF"/>
      </a:hlink>
      <a:folHlink>
        <a:srgbClr val="FF00FF"/>
      </a:folHlink>
    </a:clrScheme>
    <a:fontScheme name="BrushedCanvas">
      <a:majorFont>
        <a:latin typeface="Palatino"/>
        <a:ea typeface="Palatino"/>
        <a:cs typeface="Palatino"/>
      </a:majorFont>
      <a:minorFont>
        <a:latin typeface="Palatino"/>
        <a:ea typeface="Palatino"/>
        <a:cs typeface="Palatino"/>
      </a:minorFont>
    </a:fontScheme>
    <a:fmtScheme name="BrushedCanva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800" u="none" kumimoji="0" normalizeH="0">
            <a:ln>
              <a:noFill/>
            </a:ln>
            <a:solidFill>
              <a:srgbClr val="F5F8EB"/>
            </a:solidFill>
            <a:effectLst/>
            <a:uFillTx/>
            <a:latin typeface="+mn-lt"/>
            <a:ea typeface="+mn-ea"/>
            <a:cs typeface="+mn-cs"/>
            <a:sym typeface="Palatin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717D75"/>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BrushedCanvas">
  <a:themeElements>
    <a:clrScheme name="BrushedCanvas">
      <a:dk1>
        <a:srgbClr val="000000"/>
      </a:dk1>
      <a:lt1>
        <a:srgbClr val="FFFFFF"/>
      </a:lt1>
      <a:dk2>
        <a:srgbClr val="61615E"/>
      </a:dk2>
      <a:lt2>
        <a:srgbClr val="CECECA"/>
      </a:lt2>
      <a:accent1>
        <a:srgbClr val="648FC7"/>
      </a:accent1>
      <a:accent2>
        <a:srgbClr val="77B06D"/>
      </a:accent2>
      <a:accent3>
        <a:srgbClr val="E0BC59"/>
      </a:accent3>
      <a:accent4>
        <a:srgbClr val="EB925B"/>
      </a:accent4>
      <a:accent5>
        <a:srgbClr val="C56667"/>
      </a:accent5>
      <a:accent6>
        <a:srgbClr val="927AB0"/>
      </a:accent6>
      <a:hlink>
        <a:srgbClr val="0000FF"/>
      </a:hlink>
      <a:folHlink>
        <a:srgbClr val="FF00FF"/>
      </a:folHlink>
    </a:clrScheme>
    <a:fontScheme name="BrushedCanvas">
      <a:majorFont>
        <a:latin typeface="Palatino"/>
        <a:ea typeface="Palatino"/>
        <a:cs typeface="Palatino"/>
      </a:majorFont>
      <a:minorFont>
        <a:latin typeface="Palatino"/>
        <a:ea typeface="Palatino"/>
        <a:cs typeface="Palatino"/>
      </a:minorFont>
    </a:fontScheme>
    <a:fmtScheme name="BrushedCanva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800" u="none" kumimoji="0" normalizeH="0">
            <a:ln>
              <a:noFill/>
            </a:ln>
            <a:solidFill>
              <a:srgbClr val="F5F8EB"/>
            </a:solidFill>
            <a:effectLst/>
            <a:uFillTx/>
            <a:latin typeface="+mn-lt"/>
            <a:ea typeface="+mn-ea"/>
            <a:cs typeface="+mn-cs"/>
            <a:sym typeface="Palatin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717D75"/>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546056"/>
            </a:solidFill>
            <a:effectLst/>
            <a:uFillTx/>
            <a:latin typeface="+mn-lt"/>
            <a:ea typeface="+mn-ea"/>
            <a:cs typeface="+mn-cs"/>
            <a:sym typeface="Palatin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